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6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4774-021F-4895-9C03-4ADA5D49D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9F496-6F13-49CA-A6CE-1BE68BA5E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FBD62-E5DA-4F76-9DC9-AFB31EF7D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6D8C1-289E-4004-92BC-04ED64DB8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6F5A1-BAFB-4C83-BFD9-F1D3CA54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2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D3ED8-AC8E-4264-A66D-22FA208A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7B7E7-4BB0-428E-A6A6-90FFF900B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D2593-2FA0-443B-8BE1-D4B3BA54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6ABFC-5EC4-4CA8-B8A8-64FABC10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F13D0-526C-4A81-8CC7-A43112016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89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730818-AE76-4D26-BB77-1686647A4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0DA8C-CA73-43BB-853F-DBF8E5E45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24FCD-B653-4562-AA38-681B3316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40592-51B2-4B7F-9315-26A281E9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A4E1E-70C7-4AA3-87C0-CDE5E5DD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4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50C57-B61C-405A-914F-A4DF1EE0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F02F-A351-4C71-87E0-A52C52F4F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35857-B70D-4799-80C9-A1B1D208B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BBFEE-DB16-4665-A18E-ACEE9833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6F638-F81A-4A66-AB5F-F5BB38D0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97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0C160-196D-4917-8562-E511E30B1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C81AC-D6E1-4DF3-862B-E37BB87DD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F8F79-A309-4727-AFC7-16B17971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5D0BB-0C76-4A39-9811-5B9D98A4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F196A-3208-4336-976D-20409D12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4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678C-6BC2-4020-A075-CE2BE70E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64C53-122A-41A6-BBFB-CF063DC1F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2BE04-37E6-4775-8D39-44EA4D544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A42D7-75E9-4A81-B26A-7F05B09B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86309-623F-40F1-A529-8752E646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B7DB5-D756-4592-8B75-3A9034A55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21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8496D-0C66-4B9F-AC9D-140D1181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E8A65-0ABE-4B19-AA47-ABFF68883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32DBE-DACB-4ECF-B516-DEFDDC8C6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315F6-84BE-45DE-8D03-A93F5F1DC0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01E197-27FC-4BFE-A48D-B1FAC3D76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6E6742-D965-417F-9AA9-57D0FFF6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12090C-C612-4267-ADE5-7E5EE21B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1B1107-1F92-4C90-B879-1A7913F7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3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DF575-84FA-4C4B-AD6B-0B21B0C4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8EE729-635F-4F2C-9CC1-7DD4CCC7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71684-9A54-4494-A8F9-6E88E04C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7BEC05-8E70-4679-8AD6-3E871F70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6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07E5A-4555-4F39-AE11-3199C8F9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B50302-1F4F-4F8E-87D1-C903FD51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D0215-26E9-4E38-873F-521CF64D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8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4CEE2-BA35-4072-BE6C-CA4BF5E0F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CAD7C-D74D-4E8A-8733-B9CFABABF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68620-518C-4A95-A91C-4C37EA904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E8CA6-66BE-4831-B535-1E918572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850A3-C9A2-4E86-AED6-1FC2B32A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57755-6251-4054-90DD-7688E889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6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ED77-59C4-42D2-97EC-460D73A2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D2B91-9707-48E0-8891-B7C5C4873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57EDD-082E-449F-B6F8-0DB709407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36CF4-CCD2-4E75-BD7A-B437F81C7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24B1E-BEEC-4E03-A439-2DA7C50CC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22DB3-376D-413F-9193-9509E39E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54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E5ADD3-3666-4C6D-833F-D02CB9255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BDFBD-3C6A-4039-8F3B-694869E7D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776B3-96ED-410D-9668-52757B9B6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9F774-4B41-4013-871E-A8EA81A8905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AEF38-0555-4B14-ABA1-5BC26FC6F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1FA0-3449-4628-B854-9E7D4B7AA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33AD3-606E-408C-B237-9C9A265E2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7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C35BDBD1-75E9-421A-8E73-0D0EC247BB03}"/>
              </a:ext>
            </a:extLst>
          </p:cNvPr>
          <p:cNvSpPr/>
          <p:nvPr/>
        </p:nvSpPr>
        <p:spPr>
          <a:xfrm>
            <a:off x="3752193" y="4948318"/>
            <a:ext cx="277016" cy="612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E431328-EAC5-4476-864F-C81EBBA9EAE2}"/>
              </a:ext>
            </a:extLst>
          </p:cNvPr>
          <p:cNvSpPr/>
          <p:nvPr/>
        </p:nvSpPr>
        <p:spPr>
          <a:xfrm>
            <a:off x="3859139" y="4497104"/>
            <a:ext cx="148979" cy="553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99D1AB68-35B8-4612-89F0-469557ABB48E}"/>
              </a:ext>
            </a:extLst>
          </p:cNvPr>
          <p:cNvSpPr/>
          <p:nvPr/>
        </p:nvSpPr>
        <p:spPr>
          <a:xfrm>
            <a:off x="2935821" y="3770682"/>
            <a:ext cx="611995" cy="1790174"/>
          </a:xfrm>
          <a:custGeom>
            <a:avLst/>
            <a:gdLst>
              <a:gd name="connsiteX0" fmla="*/ 14956 w 611995"/>
              <a:gd name="connsiteY0" fmla="*/ 0 h 1790174"/>
              <a:gd name="connsiteX1" fmla="*/ 182843 w 611995"/>
              <a:gd name="connsiteY1" fmla="*/ 0 h 1790174"/>
              <a:gd name="connsiteX2" fmla="*/ 182843 w 611995"/>
              <a:gd name="connsiteY2" fmla="*/ 109749 h 1790174"/>
              <a:gd name="connsiteX3" fmla="*/ 444108 w 611995"/>
              <a:gd name="connsiteY3" fmla="*/ 109749 h 1790174"/>
              <a:gd name="connsiteX4" fmla="*/ 444108 w 611995"/>
              <a:gd name="connsiteY4" fmla="*/ 3083 h 1790174"/>
              <a:gd name="connsiteX5" fmla="*/ 611995 w 611995"/>
              <a:gd name="connsiteY5" fmla="*/ 3083 h 1790174"/>
              <a:gd name="connsiteX6" fmla="*/ 611995 w 611995"/>
              <a:gd name="connsiteY6" fmla="*/ 163639 h 1790174"/>
              <a:gd name="connsiteX7" fmla="*/ 603827 w 611995"/>
              <a:gd name="connsiteY7" fmla="*/ 163639 h 1790174"/>
              <a:gd name="connsiteX8" fmla="*/ 603827 w 611995"/>
              <a:gd name="connsiteY8" fmla="*/ 435836 h 1790174"/>
              <a:gd name="connsiteX9" fmla="*/ 394215 w 611995"/>
              <a:gd name="connsiteY9" fmla="*/ 435836 h 1790174"/>
              <a:gd name="connsiteX10" fmla="*/ 394215 w 611995"/>
              <a:gd name="connsiteY10" fmla="*/ 726422 h 1790174"/>
              <a:gd name="connsiteX11" fmla="*/ 414351 w 611995"/>
              <a:gd name="connsiteY11" fmla="*/ 726422 h 1790174"/>
              <a:gd name="connsiteX12" fmla="*/ 414351 w 611995"/>
              <a:gd name="connsiteY12" fmla="*/ 1790174 h 1790174"/>
              <a:gd name="connsiteX13" fmla="*/ 232668 w 611995"/>
              <a:gd name="connsiteY13" fmla="*/ 1790174 h 1790174"/>
              <a:gd name="connsiteX14" fmla="*/ 232668 w 611995"/>
              <a:gd name="connsiteY14" fmla="*/ 763280 h 1790174"/>
              <a:gd name="connsiteX15" fmla="*/ 216049 w 611995"/>
              <a:gd name="connsiteY15" fmla="*/ 763280 h 1790174"/>
              <a:gd name="connsiteX16" fmla="*/ 216049 w 611995"/>
              <a:gd name="connsiteY16" fmla="*/ 435836 h 1790174"/>
              <a:gd name="connsiteX17" fmla="*/ 0 w 611995"/>
              <a:gd name="connsiteY17" fmla="*/ 435836 h 1790174"/>
              <a:gd name="connsiteX18" fmla="*/ 0 w 611995"/>
              <a:gd name="connsiteY18" fmla="*/ 109749 h 1790174"/>
              <a:gd name="connsiteX19" fmla="*/ 14956 w 611995"/>
              <a:gd name="connsiteY19" fmla="*/ 109749 h 179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11995" h="1790174">
                <a:moveTo>
                  <a:pt x="14956" y="0"/>
                </a:moveTo>
                <a:lnTo>
                  <a:pt x="182843" y="0"/>
                </a:lnTo>
                <a:lnTo>
                  <a:pt x="182843" y="109749"/>
                </a:lnTo>
                <a:lnTo>
                  <a:pt x="444108" y="109749"/>
                </a:lnTo>
                <a:lnTo>
                  <a:pt x="444108" y="3083"/>
                </a:lnTo>
                <a:lnTo>
                  <a:pt x="611995" y="3083"/>
                </a:lnTo>
                <a:lnTo>
                  <a:pt x="611995" y="163639"/>
                </a:lnTo>
                <a:lnTo>
                  <a:pt x="603827" y="163639"/>
                </a:lnTo>
                <a:lnTo>
                  <a:pt x="603827" y="435836"/>
                </a:lnTo>
                <a:lnTo>
                  <a:pt x="394215" y="435836"/>
                </a:lnTo>
                <a:lnTo>
                  <a:pt x="394215" y="726422"/>
                </a:lnTo>
                <a:lnTo>
                  <a:pt x="414351" y="726422"/>
                </a:lnTo>
                <a:lnTo>
                  <a:pt x="414351" y="1790174"/>
                </a:lnTo>
                <a:lnTo>
                  <a:pt x="232668" y="1790174"/>
                </a:lnTo>
                <a:lnTo>
                  <a:pt x="232668" y="763280"/>
                </a:lnTo>
                <a:lnTo>
                  <a:pt x="216049" y="763280"/>
                </a:lnTo>
                <a:lnTo>
                  <a:pt x="216049" y="435836"/>
                </a:lnTo>
                <a:lnTo>
                  <a:pt x="0" y="435836"/>
                </a:lnTo>
                <a:lnTo>
                  <a:pt x="0" y="109749"/>
                </a:lnTo>
                <a:lnTo>
                  <a:pt x="14956" y="1097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559077-3CFD-412E-922A-F297DC1FCF1A}"/>
              </a:ext>
            </a:extLst>
          </p:cNvPr>
          <p:cNvSpPr/>
          <p:nvPr/>
        </p:nvSpPr>
        <p:spPr>
          <a:xfrm rot="16200000">
            <a:off x="10087634" y="1101865"/>
            <a:ext cx="396601" cy="10843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88179B-20A1-4E7E-B55E-705EC7DD32F7}"/>
              </a:ext>
            </a:extLst>
          </p:cNvPr>
          <p:cNvSpPr/>
          <p:nvPr/>
        </p:nvSpPr>
        <p:spPr>
          <a:xfrm>
            <a:off x="10048881" y="1233826"/>
            <a:ext cx="443072" cy="598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EAC3BB-4915-4634-8872-A36675D1F1D7}"/>
              </a:ext>
            </a:extLst>
          </p:cNvPr>
          <p:cNvSpPr/>
          <p:nvPr/>
        </p:nvSpPr>
        <p:spPr>
          <a:xfrm rot="16200000">
            <a:off x="10064728" y="3635445"/>
            <a:ext cx="396601" cy="15387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91F7A1-F2C1-4889-BC17-B25258171B1C}"/>
              </a:ext>
            </a:extLst>
          </p:cNvPr>
          <p:cNvSpPr/>
          <p:nvPr/>
        </p:nvSpPr>
        <p:spPr>
          <a:xfrm>
            <a:off x="10839071" y="1604342"/>
            <a:ext cx="386663" cy="26750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29F61EE-6E8C-45FD-B11D-6588E4C537A1}"/>
              </a:ext>
            </a:extLst>
          </p:cNvPr>
          <p:cNvSpPr/>
          <p:nvPr/>
        </p:nvSpPr>
        <p:spPr>
          <a:xfrm>
            <a:off x="9547383" y="1837573"/>
            <a:ext cx="1485021" cy="2410117"/>
          </a:xfrm>
          <a:prstGeom prst="roundRect">
            <a:avLst>
              <a:gd name="adj" fmla="val 3535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3F48CF-09BD-411F-9A5A-1AC88034DF4B}"/>
              </a:ext>
            </a:extLst>
          </p:cNvPr>
          <p:cNvSpPr/>
          <p:nvPr/>
        </p:nvSpPr>
        <p:spPr>
          <a:xfrm>
            <a:off x="4449778" y="1918325"/>
            <a:ext cx="573567" cy="2309028"/>
          </a:xfrm>
          <a:custGeom>
            <a:avLst/>
            <a:gdLst>
              <a:gd name="connsiteX0" fmla="*/ 407582 w 573567"/>
              <a:gd name="connsiteY0" fmla="*/ 1846076 h 2309028"/>
              <a:gd name="connsiteX1" fmla="*/ 396601 w 573567"/>
              <a:gd name="connsiteY1" fmla="*/ 1848293 h 2309028"/>
              <a:gd name="connsiteX2" fmla="*/ 396601 w 573567"/>
              <a:gd name="connsiteY2" fmla="*/ 1994551 h 2309028"/>
              <a:gd name="connsiteX3" fmla="*/ 407582 w 573567"/>
              <a:gd name="connsiteY3" fmla="*/ 1996768 h 2309028"/>
              <a:gd name="connsiteX4" fmla="*/ 482928 w 573567"/>
              <a:gd name="connsiteY4" fmla="*/ 1921422 h 2309028"/>
              <a:gd name="connsiteX5" fmla="*/ 407582 w 573567"/>
              <a:gd name="connsiteY5" fmla="*/ 1846076 h 2309028"/>
              <a:gd name="connsiteX6" fmla="*/ 422875 w 573567"/>
              <a:gd name="connsiteY6" fmla="*/ 277886 h 2309028"/>
              <a:gd name="connsiteX7" fmla="*/ 396601 w 573567"/>
              <a:gd name="connsiteY7" fmla="*/ 283191 h 2309028"/>
              <a:gd name="connsiteX8" fmla="*/ 396601 w 573567"/>
              <a:gd name="connsiteY8" fmla="*/ 423274 h 2309028"/>
              <a:gd name="connsiteX9" fmla="*/ 422875 w 573567"/>
              <a:gd name="connsiteY9" fmla="*/ 428578 h 2309028"/>
              <a:gd name="connsiteX10" fmla="*/ 498221 w 573567"/>
              <a:gd name="connsiteY10" fmla="*/ 353232 h 2309028"/>
              <a:gd name="connsiteX11" fmla="*/ 422875 w 573567"/>
              <a:gd name="connsiteY11" fmla="*/ 277886 h 2309028"/>
              <a:gd name="connsiteX12" fmla="*/ 0 w 573567"/>
              <a:gd name="connsiteY12" fmla="*/ 0 h 2309028"/>
              <a:gd name="connsiteX13" fmla="*/ 396601 w 573567"/>
              <a:gd name="connsiteY13" fmla="*/ 0 h 2309028"/>
              <a:gd name="connsiteX14" fmla="*/ 396601 w 573567"/>
              <a:gd name="connsiteY14" fmla="*/ 207845 h 2309028"/>
              <a:gd name="connsiteX15" fmla="*/ 422875 w 573567"/>
              <a:gd name="connsiteY15" fmla="*/ 202540 h 2309028"/>
              <a:gd name="connsiteX16" fmla="*/ 573567 w 573567"/>
              <a:gd name="connsiteY16" fmla="*/ 353232 h 2309028"/>
              <a:gd name="connsiteX17" fmla="*/ 422875 w 573567"/>
              <a:gd name="connsiteY17" fmla="*/ 503924 h 2309028"/>
              <a:gd name="connsiteX18" fmla="*/ 396601 w 573567"/>
              <a:gd name="connsiteY18" fmla="*/ 498620 h 2309028"/>
              <a:gd name="connsiteX19" fmla="*/ 396601 w 573567"/>
              <a:gd name="connsiteY19" fmla="*/ 1772947 h 2309028"/>
              <a:gd name="connsiteX20" fmla="*/ 407582 w 573567"/>
              <a:gd name="connsiteY20" fmla="*/ 1770730 h 2309028"/>
              <a:gd name="connsiteX21" fmla="*/ 558274 w 573567"/>
              <a:gd name="connsiteY21" fmla="*/ 1921422 h 2309028"/>
              <a:gd name="connsiteX22" fmla="*/ 407582 w 573567"/>
              <a:gd name="connsiteY22" fmla="*/ 2072114 h 2309028"/>
              <a:gd name="connsiteX23" fmla="*/ 396601 w 573567"/>
              <a:gd name="connsiteY23" fmla="*/ 2069897 h 2309028"/>
              <a:gd name="connsiteX24" fmla="*/ 396601 w 573567"/>
              <a:gd name="connsiteY24" fmla="*/ 2309028 h 2309028"/>
              <a:gd name="connsiteX25" fmla="*/ 0 w 573567"/>
              <a:gd name="connsiteY25" fmla="*/ 2309028 h 230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73567" h="2309028">
                <a:moveTo>
                  <a:pt x="407582" y="1846076"/>
                </a:moveTo>
                <a:lnTo>
                  <a:pt x="396601" y="1848293"/>
                </a:lnTo>
                <a:lnTo>
                  <a:pt x="396601" y="1994551"/>
                </a:lnTo>
                <a:lnTo>
                  <a:pt x="407582" y="1996768"/>
                </a:lnTo>
                <a:cubicBezTo>
                  <a:pt x="449194" y="1996768"/>
                  <a:pt x="482928" y="1963034"/>
                  <a:pt x="482928" y="1921422"/>
                </a:cubicBezTo>
                <a:cubicBezTo>
                  <a:pt x="482928" y="1879810"/>
                  <a:pt x="449194" y="1846076"/>
                  <a:pt x="407582" y="1846076"/>
                </a:cubicBezTo>
                <a:close/>
                <a:moveTo>
                  <a:pt x="422875" y="277886"/>
                </a:moveTo>
                <a:lnTo>
                  <a:pt x="396601" y="283191"/>
                </a:lnTo>
                <a:lnTo>
                  <a:pt x="396601" y="423274"/>
                </a:lnTo>
                <a:lnTo>
                  <a:pt x="422875" y="428578"/>
                </a:lnTo>
                <a:cubicBezTo>
                  <a:pt x="464487" y="428578"/>
                  <a:pt x="498221" y="394844"/>
                  <a:pt x="498221" y="353232"/>
                </a:cubicBezTo>
                <a:cubicBezTo>
                  <a:pt x="498221" y="311620"/>
                  <a:pt x="464487" y="277886"/>
                  <a:pt x="422875" y="277886"/>
                </a:cubicBezTo>
                <a:close/>
                <a:moveTo>
                  <a:pt x="0" y="0"/>
                </a:moveTo>
                <a:lnTo>
                  <a:pt x="396601" y="0"/>
                </a:lnTo>
                <a:lnTo>
                  <a:pt x="396601" y="207845"/>
                </a:lnTo>
                <a:lnTo>
                  <a:pt x="422875" y="202540"/>
                </a:lnTo>
                <a:cubicBezTo>
                  <a:pt x="506100" y="202540"/>
                  <a:pt x="573567" y="270007"/>
                  <a:pt x="573567" y="353232"/>
                </a:cubicBezTo>
                <a:cubicBezTo>
                  <a:pt x="573567" y="436457"/>
                  <a:pt x="506100" y="503924"/>
                  <a:pt x="422875" y="503924"/>
                </a:cubicBezTo>
                <a:lnTo>
                  <a:pt x="396601" y="498620"/>
                </a:lnTo>
                <a:lnTo>
                  <a:pt x="396601" y="1772947"/>
                </a:lnTo>
                <a:lnTo>
                  <a:pt x="407582" y="1770730"/>
                </a:lnTo>
                <a:cubicBezTo>
                  <a:pt x="490807" y="1770730"/>
                  <a:pt x="558274" y="1838197"/>
                  <a:pt x="558274" y="1921422"/>
                </a:cubicBezTo>
                <a:cubicBezTo>
                  <a:pt x="558274" y="2004647"/>
                  <a:pt x="490807" y="2072114"/>
                  <a:pt x="407582" y="2072114"/>
                </a:cubicBezTo>
                <a:lnTo>
                  <a:pt x="396601" y="2069897"/>
                </a:lnTo>
                <a:lnTo>
                  <a:pt x="396601" y="2309028"/>
                </a:lnTo>
                <a:lnTo>
                  <a:pt x="0" y="2309028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EFF07CE-7A7A-4108-B1CA-668D18408922}"/>
              </a:ext>
            </a:extLst>
          </p:cNvPr>
          <p:cNvSpPr/>
          <p:nvPr/>
        </p:nvSpPr>
        <p:spPr>
          <a:xfrm>
            <a:off x="4175895" y="2642353"/>
            <a:ext cx="2419468" cy="874643"/>
          </a:xfrm>
          <a:custGeom>
            <a:avLst/>
            <a:gdLst>
              <a:gd name="connsiteX0" fmla="*/ 2408109 w 2419468"/>
              <a:gd name="connsiteY0" fmla="*/ 17038 h 874643"/>
              <a:gd name="connsiteX1" fmla="*/ 2419468 w 2419468"/>
              <a:gd name="connsiteY1" fmla="*/ 863284 h 874643"/>
              <a:gd name="connsiteX2" fmla="*/ 374847 w 2419468"/>
              <a:gd name="connsiteY2" fmla="*/ 874643 h 874643"/>
              <a:gd name="connsiteX3" fmla="*/ 397565 w 2419468"/>
              <a:gd name="connsiteY3" fmla="*/ 579309 h 874643"/>
              <a:gd name="connsiteX4" fmla="*/ 11359 w 2419468"/>
              <a:gd name="connsiteY4" fmla="*/ 505476 h 874643"/>
              <a:gd name="connsiteX5" fmla="*/ 0 w 2419468"/>
              <a:gd name="connsiteY5" fmla="*/ 357809 h 874643"/>
              <a:gd name="connsiteX6" fmla="*/ 391885 w 2419468"/>
              <a:gd name="connsiteY6" fmla="*/ 272616 h 874643"/>
              <a:gd name="connsiteX7" fmla="*/ 386206 w 2419468"/>
              <a:gd name="connsiteY7" fmla="*/ 0 h 874643"/>
              <a:gd name="connsiteX8" fmla="*/ 2408109 w 2419468"/>
              <a:gd name="connsiteY8" fmla="*/ 17038 h 874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9468" h="874643">
                <a:moveTo>
                  <a:pt x="2408109" y="17038"/>
                </a:moveTo>
                <a:lnTo>
                  <a:pt x="2419468" y="863284"/>
                </a:lnTo>
                <a:lnTo>
                  <a:pt x="374847" y="874643"/>
                </a:lnTo>
                <a:lnTo>
                  <a:pt x="397565" y="579309"/>
                </a:lnTo>
                <a:lnTo>
                  <a:pt x="11359" y="505476"/>
                </a:lnTo>
                <a:lnTo>
                  <a:pt x="0" y="357809"/>
                </a:lnTo>
                <a:lnTo>
                  <a:pt x="391885" y="272616"/>
                </a:lnTo>
                <a:lnTo>
                  <a:pt x="386206" y="0"/>
                </a:lnTo>
                <a:lnTo>
                  <a:pt x="2408109" y="1703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FB9F9-C327-42C9-9C91-0BEF2498CF6A}"/>
              </a:ext>
            </a:extLst>
          </p:cNvPr>
          <p:cNvSpPr/>
          <p:nvPr/>
        </p:nvSpPr>
        <p:spPr>
          <a:xfrm>
            <a:off x="7065124" y="1926640"/>
            <a:ext cx="396601" cy="23090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8B1A9AB-538D-4D48-8298-E48B6DEAC77A}"/>
              </a:ext>
            </a:extLst>
          </p:cNvPr>
          <p:cNvSpPr/>
          <p:nvPr/>
        </p:nvSpPr>
        <p:spPr>
          <a:xfrm>
            <a:off x="10247461" y="118843"/>
            <a:ext cx="1755349" cy="1124721"/>
          </a:xfrm>
          <a:custGeom>
            <a:avLst/>
            <a:gdLst>
              <a:gd name="connsiteX0" fmla="*/ 29619 w 2047580"/>
              <a:gd name="connsiteY0" fmla="*/ 1311965 h 1311965"/>
              <a:gd name="connsiteX1" fmla="*/ 234081 w 2047580"/>
              <a:gd name="connsiteY1" fmla="*/ 664501 h 1311965"/>
              <a:gd name="connsiteX2" fmla="*/ 1756187 w 2047580"/>
              <a:gd name="connsiteY2" fmla="*/ 363488 h 1311965"/>
              <a:gd name="connsiteX3" fmla="*/ 2045842 w 2047580"/>
              <a:gd name="connsiteY3" fmla="*/ 0 h 131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7580" h="1311965">
                <a:moveTo>
                  <a:pt x="29619" y="1311965"/>
                </a:moveTo>
                <a:cubicBezTo>
                  <a:pt x="-12031" y="1067272"/>
                  <a:pt x="-53680" y="822580"/>
                  <a:pt x="234081" y="664501"/>
                </a:cubicBezTo>
                <a:cubicBezTo>
                  <a:pt x="521842" y="506422"/>
                  <a:pt x="1454227" y="474238"/>
                  <a:pt x="1756187" y="363488"/>
                </a:cubicBezTo>
                <a:cubicBezTo>
                  <a:pt x="2058147" y="252738"/>
                  <a:pt x="2051994" y="126369"/>
                  <a:pt x="2045842" y="0"/>
                </a:cubicBezTo>
              </a:path>
            </a:pathLst>
          </a:custGeom>
          <a:noFill/>
          <a:ln w="762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51075F5-D33F-49FD-A18D-4C73561D4A6F}"/>
              </a:ext>
            </a:extLst>
          </p:cNvPr>
          <p:cNvSpPr/>
          <p:nvPr/>
        </p:nvSpPr>
        <p:spPr>
          <a:xfrm>
            <a:off x="9798132" y="4242821"/>
            <a:ext cx="983522" cy="3018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632177-37C7-4BCA-BE78-9D03B9915DC5}"/>
              </a:ext>
            </a:extLst>
          </p:cNvPr>
          <p:cNvSpPr/>
          <p:nvPr/>
        </p:nvSpPr>
        <p:spPr>
          <a:xfrm>
            <a:off x="9966110" y="4544694"/>
            <a:ext cx="82771" cy="1728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C2C64D-45F3-4C54-905A-38924DE79069}"/>
              </a:ext>
            </a:extLst>
          </p:cNvPr>
          <p:cNvSpPr/>
          <p:nvPr/>
        </p:nvSpPr>
        <p:spPr>
          <a:xfrm>
            <a:off x="10540643" y="4544693"/>
            <a:ext cx="121723" cy="2970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D7210E4-AFE0-49F7-A90B-1C80A8323744}"/>
              </a:ext>
            </a:extLst>
          </p:cNvPr>
          <p:cNvSpPr/>
          <p:nvPr/>
        </p:nvSpPr>
        <p:spPr>
          <a:xfrm>
            <a:off x="10456654" y="4763798"/>
            <a:ext cx="289701" cy="33595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8AE1A2-B48E-4774-960D-475AEDEB4E77}"/>
              </a:ext>
            </a:extLst>
          </p:cNvPr>
          <p:cNvSpPr/>
          <p:nvPr/>
        </p:nvSpPr>
        <p:spPr>
          <a:xfrm rot="5400000">
            <a:off x="9249261" y="6076795"/>
            <a:ext cx="2694949" cy="54045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55658B-6A46-40BF-A0B2-ED41BBA39720}"/>
              </a:ext>
            </a:extLst>
          </p:cNvPr>
          <p:cNvGrpSpPr/>
          <p:nvPr/>
        </p:nvGrpSpPr>
        <p:grpSpPr>
          <a:xfrm>
            <a:off x="4172109" y="2435050"/>
            <a:ext cx="3274684" cy="1260849"/>
            <a:chOff x="2835966" y="2365512"/>
            <a:chExt cx="3274684" cy="1260849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750322A-4122-4C07-8A4F-D89AF0DC41D0}"/>
                </a:ext>
              </a:extLst>
            </p:cNvPr>
            <p:cNvSpPr/>
            <p:nvPr/>
          </p:nvSpPr>
          <p:spPr>
            <a:xfrm rot="16200000">
              <a:off x="4026531" y="1373285"/>
              <a:ext cx="878904" cy="3260033"/>
            </a:xfrm>
            <a:custGeom>
              <a:avLst/>
              <a:gdLst>
                <a:gd name="connsiteX0" fmla="*/ 878904 w 878904"/>
                <a:gd name="connsiteY0" fmla="*/ 374847 h 3260033"/>
                <a:gd name="connsiteX1" fmla="*/ 878903 w 878904"/>
                <a:gd name="connsiteY1" fmla="*/ 3260033 h 3260033"/>
                <a:gd name="connsiteX2" fmla="*/ 0 w 878904"/>
                <a:gd name="connsiteY2" fmla="*/ 3260033 h 3260033"/>
                <a:gd name="connsiteX3" fmla="*/ 0 w 878904"/>
                <a:gd name="connsiteY3" fmla="*/ 374847 h 3260033"/>
                <a:gd name="connsiteX4" fmla="*/ 280427 w 878904"/>
                <a:gd name="connsiteY4" fmla="*/ 374847 h 3260033"/>
                <a:gd name="connsiteX5" fmla="*/ 359940 w 878904"/>
                <a:gd name="connsiteY5" fmla="*/ 0 h 3260033"/>
                <a:gd name="connsiteX6" fmla="*/ 518966 w 878904"/>
                <a:gd name="connsiteY6" fmla="*/ 0 h 3260033"/>
                <a:gd name="connsiteX7" fmla="*/ 598479 w 878904"/>
                <a:gd name="connsiteY7" fmla="*/ 374847 h 3260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8904" h="3260033">
                  <a:moveTo>
                    <a:pt x="878904" y="374847"/>
                  </a:moveTo>
                  <a:lnTo>
                    <a:pt x="878903" y="3260033"/>
                  </a:lnTo>
                  <a:lnTo>
                    <a:pt x="0" y="3260033"/>
                  </a:lnTo>
                  <a:lnTo>
                    <a:pt x="0" y="374847"/>
                  </a:lnTo>
                  <a:lnTo>
                    <a:pt x="280427" y="374847"/>
                  </a:lnTo>
                  <a:lnTo>
                    <a:pt x="359940" y="0"/>
                  </a:lnTo>
                  <a:lnTo>
                    <a:pt x="518966" y="0"/>
                  </a:lnTo>
                  <a:lnTo>
                    <a:pt x="598479" y="374847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1EF45BA-6AE4-49AA-9079-F8FC188AA93A}"/>
                </a:ext>
              </a:extLst>
            </p:cNvPr>
            <p:cNvSpPr/>
            <p:nvPr/>
          </p:nvSpPr>
          <p:spPr>
            <a:xfrm>
              <a:off x="6042496" y="2365512"/>
              <a:ext cx="68154" cy="12608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D5116935-9EAA-448E-823C-011885CE4628}"/>
              </a:ext>
            </a:extLst>
          </p:cNvPr>
          <p:cNvSpPr/>
          <p:nvPr/>
        </p:nvSpPr>
        <p:spPr>
          <a:xfrm>
            <a:off x="10467742" y="4802779"/>
            <a:ext cx="257989" cy="25798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C0A1462-D793-44C3-B44D-1AFEC73F5279}"/>
              </a:ext>
            </a:extLst>
          </p:cNvPr>
          <p:cNvSpPr/>
          <p:nvPr/>
        </p:nvSpPr>
        <p:spPr>
          <a:xfrm rot="10800000">
            <a:off x="2901411" y="3761154"/>
            <a:ext cx="675993" cy="598154"/>
          </a:xfrm>
          <a:custGeom>
            <a:avLst/>
            <a:gdLst>
              <a:gd name="connsiteX0" fmla="*/ 179493 w 675993"/>
              <a:gd name="connsiteY0" fmla="*/ 486263 h 598154"/>
              <a:gd name="connsiteX1" fmla="*/ 496201 w 675993"/>
              <a:gd name="connsiteY1" fmla="*/ 486263 h 598154"/>
              <a:gd name="connsiteX2" fmla="*/ 496201 w 675993"/>
              <a:gd name="connsiteY2" fmla="*/ 598154 h 598154"/>
              <a:gd name="connsiteX3" fmla="*/ 437454 w 675993"/>
              <a:gd name="connsiteY3" fmla="*/ 598154 h 598154"/>
              <a:gd name="connsiteX4" fmla="*/ 437454 w 675993"/>
              <a:gd name="connsiteY4" fmla="*/ 519985 h 598154"/>
              <a:gd name="connsiteX5" fmla="*/ 238539 w 675993"/>
              <a:gd name="connsiteY5" fmla="*/ 519985 h 598154"/>
              <a:gd name="connsiteX6" fmla="*/ 238539 w 675993"/>
              <a:gd name="connsiteY6" fmla="*/ 598154 h 598154"/>
              <a:gd name="connsiteX7" fmla="*/ 179493 w 675993"/>
              <a:gd name="connsiteY7" fmla="*/ 598154 h 598154"/>
              <a:gd name="connsiteX8" fmla="*/ 400878 w 675993"/>
              <a:gd name="connsiteY8" fmla="*/ 0 h 598154"/>
              <a:gd name="connsiteX9" fmla="*/ 457266 w 675993"/>
              <a:gd name="connsiteY9" fmla="*/ 0 h 598154"/>
              <a:gd name="connsiteX10" fmla="*/ 457266 w 675993"/>
              <a:gd name="connsiteY10" fmla="*/ 110086 h 598154"/>
              <a:gd name="connsiteX11" fmla="*/ 607675 w 675993"/>
              <a:gd name="connsiteY11" fmla="*/ 110086 h 598154"/>
              <a:gd name="connsiteX12" fmla="*/ 675993 w 675993"/>
              <a:gd name="connsiteY12" fmla="*/ 178404 h 598154"/>
              <a:gd name="connsiteX13" fmla="*/ 675993 w 675993"/>
              <a:gd name="connsiteY13" fmla="*/ 359615 h 598154"/>
              <a:gd name="connsiteX14" fmla="*/ 675993 w 675993"/>
              <a:gd name="connsiteY14" fmla="*/ 451667 h 598154"/>
              <a:gd name="connsiteX15" fmla="*/ 675993 w 675993"/>
              <a:gd name="connsiteY15" fmla="*/ 598154 h 598154"/>
              <a:gd name="connsiteX16" fmla="*/ 616062 w 675993"/>
              <a:gd name="connsiteY16" fmla="*/ 598154 h 598154"/>
              <a:gd name="connsiteX17" fmla="*/ 616062 w 675993"/>
              <a:gd name="connsiteY17" fmla="*/ 454197 h 598154"/>
              <a:gd name="connsiteX18" fmla="*/ 616356 w 675993"/>
              <a:gd name="connsiteY18" fmla="*/ 453487 h 598154"/>
              <a:gd name="connsiteX19" fmla="*/ 616356 w 675993"/>
              <a:gd name="connsiteY19" fmla="*/ 193979 h 598154"/>
              <a:gd name="connsiteX20" fmla="*/ 583580 w 675993"/>
              <a:gd name="connsiteY20" fmla="*/ 161203 h 598154"/>
              <a:gd name="connsiteX21" fmla="*/ 400878 w 675993"/>
              <a:gd name="connsiteY21" fmla="*/ 161203 h 598154"/>
              <a:gd name="connsiteX22" fmla="*/ 218727 w 675993"/>
              <a:gd name="connsiteY22" fmla="*/ 0 h 598154"/>
              <a:gd name="connsiteX23" fmla="*/ 276639 w 675993"/>
              <a:gd name="connsiteY23" fmla="*/ 0 h 598154"/>
              <a:gd name="connsiteX24" fmla="*/ 276639 w 675993"/>
              <a:gd name="connsiteY24" fmla="*/ 161203 h 598154"/>
              <a:gd name="connsiteX25" fmla="*/ 92409 w 675993"/>
              <a:gd name="connsiteY25" fmla="*/ 161203 h 598154"/>
              <a:gd name="connsiteX26" fmla="*/ 59633 w 675993"/>
              <a:gd name="connsiteY26" fmla="*/ 193979 h 598154"/>
              <a:gd name="connsiteX27" fmla="*/ 59633 w 675993"/>
              <a:gd name="connsiteY27" fmla="*/ 415560 h 598154"/>
              <a:gd name="connsiteX28" fmla="*/ 59632 w 675993"/>
              <a:gd name="connsiteY28" fmla="*/ 415560 h 598154"/>
              <a:gd name="connsiteX29" fmla="*/ 59632 w 675993"/>
              <a:gd name="connsiteY29" fmla="*/ 598154 h 598154"/>
              <a:gd name="connsiteX30" fmla="*/ 0 w 675993"/>
              <a:gd name="connsiteY30" fmla="*/ 598154 h 598154"/>
              <a:gd name="connsiteX31" fmla="*/ 0 w 675993"/>
              <a:gd name="connsiteY31" fmla="*/ 359615 h 598154"/>
              <a:gd name="connsiteX32" fmla="*/ 1 w 675993"/>
              <a:gd name="connsiteY32" fmla="*/ 359615 h 598154"/>
              <a:gd name="connsiteX33" fmla="*/ 1 w 675993"/>
              <a:gd name="connsiteY33" fmla="*/ 178404 h 598154"/>
              <a:gd name="connsiteX34" fmla="*/ 68319 w 675993"/>
              <a:gd name="connsiteY34" fmla="*/ 110086 h 598154"/>
              <a:gd name="connsiteX35" fmla="*/ 218727 w 675993"/>
              <a:gd name="connsiteY35" fmla="*/ 110086 h 59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75993" h="598154">
                <a:moveTo>
                  <a:pt x="179493" y="486263"/>
                </a:moveTo>
                <a:lnTo>
                  <a:pt x="496201" y="486263"/>
                </a:lnTo>
                <a:lnTo>
                  <a:pt x="496201" y="598154"/>
                </a:lnTo>
                <a:lnTo>
                  <a:pt x="437454" y="598154"/>
                </a:lnTo>
                <a:lnTo>
                  <a:pt x="437454" y="519985"/>
                </a:lnTo>
                <a:lnTo>
                  <a:pt x="238539" y="519985"/>
                </a:lnTo>
                <a:lnTo>
                  <a:pt x="238539" y="598154"/>
                </a:lnTo>
                <a:lnTo>
                  <a:pt x="179493" y="598154"/>
                </a:lnTo>
                <a:close/>
                <a:moveTo>
                  <a:pt x="400878" y="0"/>
                </a:moveTo>
                <a:lnTo>
                  <a:pt x="457266" y="0"/>
                </a:lnTo>
                <a:lnTo>
                  <a:pt x="457266" y="110086"/>
                </a:lnTo>
                <a:lnTo>
                  <a:pt x="607675" y="110086"/>
                </a:lnTo>
                <a:cubicBezTo>
                  <a:pt x="645406" y="110086"/>
                  <a:pt x="675993" y="140673"/>
                  <a:pt x="675993" y="178404"/>
                </a:cubicBezTo>
                <a:lnTo>
                  <a:pt x="675993" y="359615"/>
                </a:lnTo>
                <a:lnTo>
                  <a:pt x="675993" y="451667"/>
                </a:lnTo>
                <a:lnTo>
                  <a:pt x="675993" y="598154"/>
                </a:lnTo>
                <a:lnTo>
                  <a:pt x="616062" y="598154"/>
                </a:lnTo>
                <a:lnTo>
                  <a:pt x="616062" y="454197"/>
                </a:lnTo>
                <a:lnTo>
                  <a:pt x="616356" y="453487"/>
                </a:lnTo>
                <a:lnTo>
                  <a:pt x="616356" y="193979"/>
                </a:lnTo>
                <a:cubicBezTo>
                  <a:pt x="616356" y="175877"/>
                  <a:pt x="601682" y="161203"/>
                  <a:pt x="583580" y="161203"/>
                </a:cubicBezTo>
                <a:lnTo>
                  <a:pt x="400878" y="161203"/>
                </a:lnTo>
                <a:close/>
                <a:moveTo>
                  <a:pt x="218727" y="0"/>
                </a:moveTo>
                <a:lnTo>
                  <a:pt x="276639" y="0"/>
                </a:lnTo>
                <a:lnTo>
                  <a:pt x="276639" y="161203"/>
                </a:lnTo>
                <a:lnTo>
                  <a:pt x="92409" y="161203"/>
                </a:lnTo>
                <a:cubicBezTo>
                  <a:pt x="74307" y="161203"/>
                  <a:pt x="59633" y="175877"/>
                  <a:pt x="59633" y="193979"/>
                </a:cubicBezTo>
                <a:lnTo>
                  <a:pt x="59633" y="415560"/>
                </a:lnTo>
                <a:lnTo>
                  <a:pt x="59632" y="415560"/>
                </a:lnTo>
                <a:lnTo>
                  <a:pt x="59632" y="598154"/>
                </a:lnTo>
                <a:lnTo>
                  <a:pt x="0" y="598154"/>
                </a:lnTo>
                <a:lnTo>
                  <a:pt x="0" y="359615"/>
                </a:lnTo>
                <a:lnTo>
                  <a:pt x="1" y="359615"/>
                </a:lnTo>
                <a:lnTo>
                  <a:pt x="1" y="178404"/>
                </a:lnTo>
                <a:cubicBezTo>
                  <a:pt x="1" y="140673"/>
                  <a:pt x="30588" y="110086"/>
                  <a:pt x="68319" y="110086"/>
                </a:cubicBezTo>
                <a:lnTo>
                  <a:pt x="218727" y="11008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4E7ED-2942-47AD-8090-903B12662A3C}"/>
              </a:ext>
            </a:extLst>
          </p:cNvPr>
          <p:cNvGrpSpPr/>
          <p:nvPr/>
        </p:nvGrpSpPr>
        <p:grpSpPr>
          <a:xfrm>
            <a:off x="4891214" y="2213427"/>
            <a:ext cx="2828594" cy="243551"/>
            <a:chOff x="4186598" y="1139458"/>
            <a:chExt cx="2061947" cy="227180"/>
          </a:xfrm>
        </p:grpSpPr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B3C65ECA-6C34-4060-B4B0-011F5528F4BA}"/>
                </a:ext>
              </a:extLst>
            </p:cNvPr>
            <p:cNvSpPr/>
            <p:nvPr/>
          </p:nvSpPr>
          <p:spPr>
            <a:xfrm rot="10800000">
              <a:off x="4186598" y="1139458"/>
              <a:ext cx="227180" cy="227180"/>
            </a:xfrm>
            <a:prstGeom prst="arc">
              <a:avLst>
                <a:gd name="adj1" fmla="val 16200000"/>
                <a:gd name="adj2" fmla="val 12899542"/>
              </a:avLst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3543EB2-BDFE-40B8-AFA0-798249605690}"/>
                </a:ext>
              </a:extLst>
            </p:cNvPr>
            <p:cNvSpPr/>
            <p:nvPr/>
          </p:nvSpPr>
          <p:spPr>
            <a:xfrm>
              <a:off x="4381899" y="1159390"/>
              <a:ext cx="1866646" cy="174714"/>
            </a:xfrm>
            <a:prstGeom prst="rect">
              <a:avLst/>
            </a:prstGeom>
            <a:pattFill prst="dkVert">
              <a:fgClr>
                <a:schemeClr val="bg1">
                  <a:lumMod val="65000"/>
                </a:schemeClr>
              </a:fgClr>
              <a:bgClr>
                <a:schemeClr val="tx1">
                  <a:lumMod val="65000"/>
                  <a:lumOff val="35000"/>
                </a:schemeClr>
              </a:bgClr>
            </a:patt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3097684-64BB-4240-A2B3-D9F410B443A8}"/>
              </a:ext>
            </a:extLst>
          </p:cNvPr>
          <p:cNvGrpSpPr/>
          <p:nvPr/>
        </p:nvGrpSpPr>
        <p:grpSpPr>
          <a:xfrm>
            <a:off x="9874386" y="114735"/>
            <a:ext cx="2144992" cy="4105750"/>
            <a:chOff x="9857817" y="129918"/>
            <a:chExt cx="2144992" cy="410575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A48EB05-92F7-4323-A4B8-B5D64AE997C8}"/>
                </a:ext>
              </a:extLst>
            </p:cNvPr>
            <p:cNvSpPr/>
            <p:nvPr/>
          </p:nvSpPr>
          <p:spPr>
            <a:xfrm>
              <a:off x="9857817" y="1252128"/>
              <a:ext cx="843114" cy="2983540"/>
            </a:xfrm>
            <a:custGeom>
              <a:avLst/>
              <a:gdLst>
                <a:gd name="connsiteX0" fmla="*/ 191932 w 843114"/>
                <a:gd name="connsiteY0" fmla="*/ 0 h 2983540"/>
                <a:gd name="connsiteX1" fmla="*/ 611810 w 843114"/>
                <a:gd name="connsiteY1" fmla="*/ 0 h 2983540"/>
                <a:gd name="connsiteX2" fmla="*/ 611810 w 843114"/>
                <a:gd name="connsiteY2" fmla="*/ 586905 h 2983540"/>
                <a:gd name="connsiteX3" fmla="*/ 661058 w 843114"/>
                <a:gd name="connsiteY3" fmla="*/ 596848 h 2983540"/>
                <a:gd name="connsiteX4" fmla="*/ 843114 w 843114"/>
                <a:gd name="connsiteY4" fmla="*/ 871506 h 2983540"/>
                <a:gd name="connsiteX5" fmla="*/ 843114 w 843114"/>
                <a:gd name="connsiteY5" fmla="*/ 2685457 h 2983540"/>
                <a:gd name="connsiteX6" fmla="*/ 545031 w 843114"/>
                <a:gd name="connsiteY6" fmla="*/ 2983540 h 2983540"/>
                <a:gd name="connsiteX7" fmla="*/ 298083 w 843114"/>
                <a:gd name="connsiteY7" fmla="*/ 2983540 h 2983540"/>
                <a:gd name="connsiteX8" fmla="*/ 0 w 843114"/>
                <a:gd name="connsiteY8" fmla="*/ 2685457 h 2983540"/>
                <a:gd name="connsiteX9" fmla="*/ 0 w 843114"/>
                <a:gd name="connsiteY9" fmla="*/ 871506 h 2983540"/>
                <a:gd name="connsiteX10" fmla="*/ 182056 w 843114"/>
                <a:gd name="connsiteY10" fmla="*/ 596848 h 2983540"/>
                <a:gd name="connsiteX11" fmla="*/ 191932 w 843114"/>
                <a:gd name="connsiteY11" fmla="*/ 594854 h 298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43114" h="2983540">
                  <a:moveTo>
                    <a:pt x="191932" y="0"/>
                  </a:moveTo>
                  <a:lnTo>
                    <a:pt x="611810" y="0"/>
                  </a:lnTo>
                  <a:lnTo>
                    <a:pt x="611810" y="586905"/>
                  </a:lnTo>
                  <a:lnTo>
                    <a:pt x="661058" y="596848"/>
                  </a:lnTo>
                  <a:cubicBezTo>
                    <a:pt x="768045" y="642099"/>
                    <a:pt x="843114" y="748036"/>
                    <a:pt x="843114" y="871506"/>
                  </a:cubicBezTo>
                  <a:lnTo>
                    <a:pt x="843114" y="2685457"/>
                  </a:lnTo>
                  <a:cubicBezTo>
                    <a:pt x="843114" y="2850084"/>
                    <a:pt x="709658" y="2983540"/>
                    <a:pt x="545031" y="2983540"/>
                  </a:cubicBezTo>
                  <a:lnTo>
                    <a:pt x="298083" y="2983540"/>
                  </a:lnTo>
                  <a:cubicBezTo>
                    <a:pt x="133456" y="2983540"/>
                    <a:pt x="0" y="2850084"/>
                    <a:pt x="0" y="2685457"/>
                  </a:cubicBezTo>
                  <a:lnTo>
                    <a:pt x="0" y="871506"/>
                  </a:lnTo>
                  <a:cubicBezTo>
                    <a:pt x="0" y="748036"/>
                    <a:pt x="75069" y="642099"/>
                    <a:pt x="182056" y="596848"/>
                  </a:cubicBezTo>
                  <a:lnTo>
                    <a:pt x="191932" y="59485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F9B2A32-E32E-48CF-8FBF-988AA2B13AF5}"/>
                </a:ext>
              </a:extLst>
            </p:cNvPr>
            <p:cNvSpPr/>
            <p:nvPr/>
          </p:nvSpPr>
          <p:spPr>
            <a:xfrm>
              <a:off x="10247460" y="129918"/>
              <a:ext cx="1755349" cy="1124721"/>
            </a:xfrm>
            <a:custGeom>
              <a:avLst/>
              <a:gdLst>
                <a:gd name="connsiteX0" fmla="*/ 29619 w 2047580"/>
                <a:gd name="connsiteY0" fmla="*/ 1311965 h 1311965"/>
                <a:gd name="connsiteX1" fmla="*/ 234081 w 2047580"/>
                <a:gd name="connsiteY1" fmla="*/ 664501 h 1311965"/>
                <a:gd name="connsiteX2" fmla="*/ 1756187 w 2047580"/>
                <a:gd name="connsiteY2" fmla="*/ 363488 h 1311965"/>
                <a:gd name="connsiteX3" fmla="*/ 2045842 w 2047580"/>
                <a:gd name="connsiteY3" fmla="*/ 0 h 131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7580" h="1311965">
                  <a:moveTo>
                    <a:pt x="29619" y="1311965"/>
                  </a:moveTo>
                  <a:cubicBezTo>
                    <a:pt x="-12031" y="1067272"/>
                    <a:pt x="-53680" y="822580"/>
                    <a:pt x="234081" y="664501"/>
                  </a:cubicBezTo>
                  <a:cubicBezTo>
                    <a:pt x="521842" y="506422"/>
                    <a:pt x="1454227" y="474238"/>
                    <a:pt x="1756187" y="363488"/>
                  </a:cubicBezTo>
                  <a:cubicBezTo>
                    <a:pt x="2058147" y="252738"/>
                    <a:pt x="2051994" y="126369"/>
                    <a:pt x="2045842" y="0"/>
                  </a:cubicBezTo>
                </a:path>
              </a:pathLst>
            </a:custGeom>
            <a:noFill/>
            <a:ln w="762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DFBDD0B-0180-48B7-826F-CD1DC62E8565}"/>
              </a:ext>
            </a:extLst>
          </p:cNvPr>
          <p:cNvGrpSpPr/>
          <p:nvPr/>
        </p:nvGrpSpPr>
        <p:grpSpPr>
          <a:xfrm>
            <a:off x="4850032" y="3677152"/>
            <a:ext cx="2887790" cy="243551"/>
            <a:chOff x="4186598" y="1139458"/>
            <a:chExt cx="2061947" cy="227180"/>
          </a:xfrm>
        </p:grpSpPr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E981DE75-0AC8-448F-8811-BA043ABACD3D}"/>
                </a:ext>
              </a:extLst>
            </p:cNvPr>
            <p:cNvSpPr/>
            <p:nvPr/>
          </p:nvSpPr>
          <p:spPr>
            <a:xfrm rot="10800000">
              <a:off x="4186598" y="1139458"/>
              <a:ext cx="227180" cy="227180"/>
            </a:xfrm>
            <a:prstGeom prst="arc">
              <a:avLst>
                <a:gd name="adj1" fmla="val 16200000"/>
                <a:gd name="adj2" fmla="val 12899542"/>
              </a:avLst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B81F7AF-7B63-419F-B0CC-9E76C34153AD}"/>
                </a:ext>
              </a:extLst>
            </p:cNvPr>
            <p:cNvSpPr/>
            <p:nvPr/>
          </p:nvSpPr>
          <p:spPr>
            <a:xfrm>
              <a:off x="4381899" y="1159390"/>
              <a:ext cx="1866646" cy="174714"/>
            </a:xfrm>
            <a:prstGeom prst="rect">
              <a:avLst/>
            </a:prstGeom>
            <a:pattFill prst="dkVert">
              <a:fgClr>
                <a:schemeClr val="bg1">
                  <a:lumMod val="65000"/>
                </a:schemeClr>
              </a:fgClr>
              <a:bgClr>
                <a:schemeClr val="tx1">
                  <a:lumMod val="65000"/>
                  <a:lumOff val="35000"/>
                </a:schemeClr>
              </a:bgClr>
            </a:patt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1E47372-AB8C-47BB-9E7C-9B3E7930D7A2}"/>
              </a:ext>
            </a:extLst>
          </p:cNvPr>
          <p:cNvSpPr/>
          <p:nvPr/>
        </p:nvSpPr>
        <p:spPr>
          <a:xfrm>
            <a:off x="2925124" y="4497104"/>
            <a:ext cx="1406714" cy="1063752"/>
          </a:xfrm>
          <a:custGeom>
            <a:avLst/>
            <a:gdLst>
              <a:gd name="connsiteX0" fmla="*/ 1309842 w 1807888"/>
              <a:gd name="connsiteY0" fmla="*/ 806183 h 1554764"/>
              <a:gd name="connsiteX1" fmla="*/ 1807888 w 1807888"/>
              <a:gd name="connsiteY1" fmla="*/ 806183 h 1554764"/>
              <a:gd name="connsiteX2" fmla="*/ 1807888 w 1807888"/>
              <a:gd name="connsiteY2" fmla="*/ 1554764 h 1554764"/>
              <a:gd name="connsiteX3" fmla="*/ 1309842 w 1807888"/>
              <a:gd name="connsiteY3" fmla="*/ 1554764 h 1554764"/>
              <a:gd name="connsiteX4" fmla="*/ 464027 w 1807888"/>
              <a:gd name="connsiteY4" fmla="*/ 806183 h 1554764"/>
              <a:gd name="connsiteX5" fmla="*/ 1227071 w 1807888"/>
              <a:gd name="connsiteY5" fmla="*/ 806183 h 1554764"/>
              <a:gd name="connsiteX6" fmla="*/ 1227071 w 1807888"/>
              <a:gd name="connsiteY6" fmla="*/ 1554764 h 1554764"/>
              <a:gd name="connsiteX7" fmla="*/ 464027 w 1807888"/>
              <a:gd name="connsiteY7" fmla="*/ 1554764 h 1554764"/>
              <a:gd name="connsiteX8" fmla="*/ 0 w 1807888"/>
              <a:gd name="connsiteY8" fmla="*/ 806183 h 1554764"/>
              <a:gd name="connsiteX9" fmla="*/ 381256 w 1807888"/>
              <a:gd name="connsiteY9" fmla="*/ 806183 h 1554764"/>
              <a:gd name="connsiteX10" fmla="*/ 381256 w 1807888"/>
              <a:gd name="connsiteY10" fmla="*/ 1554764 h 1554764"/>
              <a:gd name="connsiteX11" fmla="*/ 0 w 1807888"/>
              <a:gd name="connsiteY11" fmla="*/ 1554764 h 1554764"/>
              <a:gd name="connsiteX12" fmla="*/ 1309842 w 1807888"/>
              <a:gd name="connsiteY12" fmla="*/ 0 h 1554764"/>
              <a:gd name="connsiteX13" fmla="*/ 1807888 w 1807888"/>
              <a:gd name="connsiteY13" fmla="*/ 0 h 1554764"/>
              <a:gd name="connsiteX14" fmla="*/ 1807888 w 1807888"/>
              <a:gd name="connsiteY14" fmla="*/ 655025 h 1554764"/>
              <a:gd name="connsiteX15" fmla="*/ 1309842 w 1807888"/>
              <a:gd name="connsiteY15" fmla="*/ 655025 h 1554764"/>
              <a:gd name="connsiteX16" fmla="*/ 464027 w 1807888"/>
              <a:gd name="connsiteY16" fmla="*/ 0 h 1554764"/>
              <a:gd name="connsiteX17" fmla="*/ 1227071 w 1807888"/>
              <a:gd name="connsiteY17" fmla="*/ 0 h 1554764"/>
              <a:gd name="connsiteX18" fmla="*/ 1227071 w 1807888"/>
              <a:gd name="connsiteY18" fmla="*/ 655025 h 1554764"/>
              <a:gd name="connsiteX19" fmla="*/ 464027 w 1807888"/>
              <a:gd name="connsiteY19" fmla="*/ 655025 h 1554764"/>
              <a:gd name="connsiteX20" fmla="*/ 0 w 1807888"/>
              <a:gd name="connsiteY20" fmla="*/ 0 h 1554764"/>
              <a:gd name="connsiteX21" fmla="*/ 381256 w 1807888"/>
              <a:gd name="connsiteY21" fmla="*/ 0 h 1554764"/>
              <a:gd name="connsiteX22" fmla="*/ 381256 w 1807888"/>
              <a:gd name="connsiteY22" fmla="*/ 655025 h 1554764"/>
              <a:gd name="connsiteX23" fmla="*/ 0 w 1807888"/>
              <a:gd name="connsiteY23" fmla="*/ 655025 h 1554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07888" h="1554764">
                <a:moveTo>
                  <a:pt x="1309842" y="806183"/>
                </a:moveTo>
                <a:lnTo>
                  <a:pt x="1807888" y="806183"/>
                </a:lnTo>
                <a:lnTo>
                  <a:pt x="1807888" y="1554764"/>
                </a:lnTo>
                <a:lnTo>
                  <a:pt x="1309842" y="1554764"/>
                </a:lnTo>
                <a:close/>
                <a:moveTo>
                  <a:pt x="464027" y="806183"/>
                </a:moveTo>
                <a:lnTo>
                  <a:pt x="1227071" y="806183"/>
                </a:lnTo>
                <a:lnTo>
                  <a:pt x="1227071" y="1554764"/>
                </a:lnTo>
                <a:lnTo>
                  <a:pt x="464027" y="1554764"/>
                </a:lnTo>
                <a:close/>
                <a:moveTo>
                  <a:pt x="0" y="806183"/>
                </a:moveTo>
                <a:lnTo>
                  <a:pt x="381256" y="806183"/>
                </a:lnTo>
                <a:lnTo>
                  <a:pt x="381256" y="1554764"/>
                </a:lnTo>
                <a:lnTo>
                  <a:pt x="0" y="1554764"/>
                </a:lnTo>
                <a:close/>
                <a:moveTo>
                  <a:pt x="1309842" y="0"/>
                </a:moveTo>
                <a:lnTo>
                  <a:pt x="1807888" y="0"/>
                </a:lnTo>
                <a:lnTo>
                  <a:pt x="1807888" y="655025"/>
                </a:lnTo>
                <a:lnTo>
                  <a:pt x="1309842" y="655025"/>
                </a:lnTo>
                <a:close/>
                <a:moveTo>
                  <a:pt x="464027" y="0"/>
                </a:moveTo>
                <a:lnTo>
                  <a:pt x="1227071" y="0"/>
                </a:lnTo>
                <a:lnTo>
                  <a:pt x="1227071" y="655025"/>
                </a:lnTo>
                <a:lnTo>
                  <a:pt x="464027" y="655025"/>
                </a:lnTo>
                <a:close/>
                <a:moveTo>
                  <a:pt x="0" y="0"/>
                </a:moveTo>
                <a:lnTo>
                  <a:pt x="381256" y="0"/>
                </a:lnTo>
                <a:lnTo>
                  <a:pt x="381256" y="655025"/>
                </a:lnTo>
                <a:lnTo>
                  <a:pt x="0" y="65502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490CD19D-1DE3-4E3D-850F-A7C11EC95764}"/>
              </a:ext>
            </a:extLst>
          </p:cNvPr>
          <p:cNvSpPr/>
          <p:nvPr/>
        </p:nvSpPr>
        <p:spPr>
          <a:xfrm rot="16200000">
            <a:off x="2907702" y="5658018"/>
            <a:ext cx="690869" cy="537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4703B83-7DC4-438E-9DE4-5FED60777FAB}"/>
              </a:ext>
            </a:extLst>
          </p:cNvPr>
          <p:cNvSpPr/>
          <p:nvPr/>
        </p:nvSpPr>
        <p:spPr>
          <a:xfrm>
            <a:off x="2984314" y="3059058"/>
            <a:ext cx="1294358" cy="742298"/>
          </a:xfrm>
          <a:custGeom>
            <a:avLst/>
            <a:gdLst>
              <a:gd name="connsiteX0" fmla="*/ 0 w 1688123"/>
              <a:gd name="connsiteY0" fmla="*/ 529112 h 529112"/>
              <a:gd name="connsiteX1" fmla="*/ 365760 w 1688123"/>
              <a:gd name="connsiteY1" fmla="*/ 8607 h 529112"/>
              <a:gd name="connsiteX2" fmla="*/ 1350498 w 1688123"/>
              <a:gd name="connsiteY2" fmla="*/ 205555 h 529112"/>
              <a:gd name="connsiteX3" fmla="*/ 1688123 w 1688123"/>
              <a:gd name="connsiteY3" fmla="*/ 219622 h 529112"/>
              <a:gd name="connsiteX0" fmla="*/ 198770 w 1352321"/>
              <a:gd name="connsiteY0" fmla="*/ 1003450 h 1003450"/>
              <a:gd name="connsiteX1" fmla="*/ 29958 w 1352321"/>
              <a:gd name="connsiteY1" fmla="*/ 32779 h 1003450"/>
              <a:gd name="connsiteX2" fmla="*/ 1014696 w 1352321"/>
              <a:gd name="connsiteY2" fmla="*/ 229727 h 1003450"/>
              <a:gd name="connsiteX3" fmla="*/ 1352321 w 1352321"/>
              <a:gd name="connsiteY3" fmla="*/ 243794 h 1003450"/>
              <a:gd name="connsiteX0" fmla="*/ 204937 w 1358488"/>
              <a:gd name="connsiteY0" fmla="*/ 1003450 h 1003450"/>
              <a:gd name="connsiteX1" fmla="*/ 36125 w 1358488"/>
              <a:gd name="connsiteY1" fmla="*/ 32779 h 1003450"/>
              <a:gd name="connsiteX2" fmla="*/ 1020863 w 1358488"/>
              <a:gd name="connsiteY2" fmla="*/ 229727 h 1003450"/>
              <a:gd name="connsiteX3" fmla="*/ 1358488 w 1358488"/>
              <a:gd name="connsiteY3" fmla="*/ 243794 h 1003450"/>
              <a:gd name="connsiteX0" fmla="*/ 44588 w 1198139"/>
              <a:gd name="connsiteY0" fmla="*/ 800822 h 800822"/>
              <a:gd name="connsiteX1" fmla="*/ 72723 w 1198139"/>
              <a:gd name="connsiteY1" fmla="*/ 69302 h 800822"/>
              <a:gd name="connsiteX2" fmla="*/ 860514 w 1198139"/>
              <a:gd name="connsiteY2" fmla="*/ 27099 h 800822"/>
              <a:gd name="connsiteX3" fmla="*/ 1198139 w 1198139"/>
              <a:gd name="connsiteY3" fmla="*/ 41166 h 80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8139" h="800822">
                <a:moveTo>
                  <a:pt x="44588" y="800822"/>
                </a:moveTo>
                <a:cubicBezTo>
                  <a:pt x="30520" y="539397"/>
                  <a:pt x="-63265" y="198256"/>
                  <a:pt x="72723" y="69302"/>
                </a:cubicBezTo>
                <a:cubicBezTo>
                  <a:pt x="208711" y="-59652"/>
                  <a:pt x="672945" y="31788"/>
                  <a:pt x="860514" y="27099"/>
                </a:cubicBezTo>
                <a:cubicBezTo>
                  <a:pt x="1048083" y="22410"/>
                  <a:pt x="1139523" y="51717"/>
                  <a:pt x="1198139" y="41166"/>
                </a:cubicBez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2F9D7E7-3647-4583-84AB-3DCCBF2CD2CC}"/>
              </a:ext>
            </a:extLst>
          </p:cNvPr>
          <p:cNvSpPr/>
          <p:nvPr/>
        </p:nvSpPr>
        <p:spPr>
          <a:xfrm>
            <a:off x="3456792" y="3465722"/>
            <a:ext cx="571752" cy="1020360"/>
          </a:xfrm>
          <a:custGeom>
            <a:avLst/>
            <a:gdLst>
              <a:gd name="connsiteX0" fmla="*/ 62114 w 1086102"/>
              <a:gd name="connsiteY0" fmla="*/ 1767869 h 3048029"/>
              <a:gd name="connsiteX1" fmla="*/ 104317 w 1086102"/>
              <a:gd name="connsiteY1" fmla="*/ 248558 h 3048029"/>
              <a:gd name="connsiteX2" fmla="*/ 1032784 w 1086102"/>
              <a:gd name="connsiteY2" fmla="*/ 290761 h 3048029"/>
              <a:gd name="connsiteX3" fmla="*/ 892107 w 1086102"/>
              <a:gd name="connsiteY3" fmla="*/ 3048029 h 3048029"/>
              <a:gd name="connsiteX0" fmla="*/ 62114 w 1120884"/>
              <a:gd name="connsiteY0" fmla="*/ 1756509 h 2867857"/>
              <a:gd name="connsiteX1" fmla="*/ 104317 w 1120884"/>
              <a:gd name="connsiteY1" fmla="*/ 237198 h 2867857"/>
              <a:gd name="connsiteX2" fmla="*/ 1032784 w 1120884"/>
              <a:gd name="connsiteY2" fmla="*/ 279401 h 2867857"/>
              <a:gd name="connsiteX3" fmla="*/ 990204 w 1120884"/>
              <a:gd name="connsiteY3" fmla="*/ 2867857 h 2867857"/>
              <a:gd name="connsiteX0" fmla="*/ 62114 w 1083136"/>
              <a:gd name="connsiteY0" fmla="*/ 1756509 h 2867857"/>
              <a:gd name="connsiteX1" fmla="*/ 104317 w 1083136"/>
              <a:gd name="connsiteY1" fmla="*/ 237198 h 2867857"/>
              <a:gd name="connsiteX2" fmla="*/ 1032784 w 1083136"/>
              <a:gd name="connsiteY2" fmla="*/ 279401 h 2867857"/>
              <a:gd name="connsiteX3" fmla="*/ 990204 w 1083136"/>
              <a:gd name="connsiteY3" fmla="*/ 2867857 h 2867857"/>
              <a:gd name="connsiteX0" fmla="*/ 38074 w 966164"/>
              <a:gd name="connsiteY0" fmla="*/ 1739551 h 2850899"/>
              <a:gd name="connsiteX1" fmla="*/ 80277 w 966164"/>
              <a:gd name="connsiteY1" fmla="*/ 220240 h 2850899"/>
              <a:gd name="connsiteX2" fmla="*/ 601265 w 966164"/>
              <a:gd name="connsiteY2" fmla="*/ 290579 h 2850899"/>
              <a:gd name="connsiteX3" fmla="*/ 966164 w 966164"/>
              <a:gd name="connsiteY3" fmla="*/ 2850899 h 2850899"/>
              <a:gd name="connsiteX0" fmla="*/ 228271 w 1156361"/>
              <a:gd name="connsiteY0" fmla="*/ 1691270 h 2802618"/>
              <a:gd name="connsiteX1" fmla="*/ 21459 w 1156361"/>
              <a:gd name="connsiteY1" fmla="*/ 270433 h 2802618"/>
              <a:gd name="connsiteX2" fmla="*/ 791462 w 1156361"/>
              <a:gd name="connsiteY2" fmla="*/ 242298 h 2802618"/>
              <a:gd name="connsiteX3" fmla="*/ 1156361 w 1156361"/>
              <a:gd name="connsiteY3" fmla="*/ 2802618 h 2802618"/>
              <a:gd name="connsiteX0" fmla="*/ 217579 w 1145669"/>
              <a:gd name="connsiteY0" fmla="*/ 1681862 h 2793210"/>
              <a:gd name="connsiteX1" fmla="*/ 10767 w 1145669"/>
              <a:gd name="connsiteY1" fmla="*/ 261025 h 2793210"/>
              <a:gd name="connsiteX2" fmla="*/ 577031 w 1145669"/>
              <a:gd name="connsiteY2" fmla="*/ 246958 h 2793210"/>
              <a:gd name="connsiteX3" fmla="*/ 1145669 w 1145669"/>
              <a:gd name="connsiteY3" fmla="*/ 2793210 h 2793210"/>
              <a:gd name="connsiteX0" fmla="*/ 126161 w 1054251"/>
              <a:gd name="connsiteY0" fmla="*/ 1541128 h 2652476"/>
              <a:gd name="connsiteX1" fmla="*/ 17446 w 1054251"/>
              <a:gd name="connsiteY1" fmla="*/ 584525 h 2652476"/>
              <a:gd name="connsiteX2" fmla="*/ 485613 w 1054251"/>
              <a:gd name="connsiteY2" fmla="*/ 106224 h 2652476"/>
              <a:gd name="connsiteX3" fmla="*/ 1054251 w 1054251"/>
              <a:gd name="connsiteY3" fmla="*/ 2652476 h 2652476"/>
              <a:gd name="connsiteX0" fmla="*/ 131627 w 1059717"/>
              <a:gd name="connsiteY0" fmla="*/ 1417250 h 2528598"/>
              <a:gd name="connsiteX1" fmla="*/ 22912 w 1059717"/>
              <a:gd name="connsiteY1" fmla="*/ 460647 h 2528598"/>
              <a:gd name="connsiteX2" fmla="*/ 574084 w 1059717"/>
              <a:gd name="connsiteY2" fmla="*/ 123023 h 2528598"/>
              <a:gd name="connsiteX3" fmla="*/ 1059717 w 1059717"/>
              <a:gd name="connsiteY3" fmla="*/ 2528598 h 2528598"/>
              <a:gd name="connsiteX0" fmla="*/ 165658 w 1164054"/>
              <a:gd name="connsiteY0" fmla="*/ 1129431 h 2240779"/>
              <a:gd name="connsiteX1" fmla="*/ 56943 w 1164054"/>
              <a:gd name="connsiteY1" fmla="*/ 172828 h 2240779"/>
              <a:gd name="connsiteX2" fmla="*/ 1095277 w 1164054"/>
              <a:gd name="connsiteY2" fmla="*/ 206539 h 2240779"/>
              <a:gd name="connsiteX3" fmla="*/ 1093748 w 1164054"/>
              <a:gd name="connsiteY3" fmla="*/ 2240779 h 2240779"/>
              <a:gd name="connsiteX0" fmla="*/ 35470 w 1018572"/>
              <a:gd name="connsiteY0" fmla="*/ 1239708 h 2351056"/>
              <a:gd name="connsiteX1" fmla="*/ 135538 w 1018572"/>
              <a:gd name="connsiteY1" fmla="*/ 97440 h 2351056"/>
              <a:gd name="connsiteX2" fmla="*/ 965089 w 1018572"/>
              <a:gd name="connsiteY2" fmla="*/ 316816 h 2351056"/>
              <a:gd name="connsiteX3" fmla="*/ 963560 w 1018572"/>
              <a:gd name="connsiteY3" fmla="*/ 2351056 h 2351056"/>
              <a:gd name="connsiteX0" fmla="*/ 18259 w 1105752"/>
              <a:gd name="connsiteY0" fmla="*/ 675944 h 2313349"/>
              <a:gd name="connsiteX1" fmla="*/ 222718 w 1105752"/>
              <a:gd name="connsiteY1" fmla="*/ 59733 h 2313349"/>
              <a:gd name="connsiteX2" fmla="*/ 1052269 w 1105752"/>
              <a:gd name="connsiteY2" fmla="*/ 279109 h 2313349"/>
              <a:gd name="connsiteX3" fmla="*/ 1050740 w 1105752"/>
              <a:gd name="connsiteY3" fmla="*/ 2313349 h 2313349"/>
              <a:gd name="connsiteX0" fmla="*/ 22323 w 1291615"/>
              <a:gd name="connsiteY0" fmla="*/ 732288 h 2369693"/>
              <a:gd name="connsiteX1" fmla="*/ 226782 w 1291615"/>
              <a:gd name="connsiteY1" fmla="*/ 116077 h 2369693"/>
              <a:gd name="connsiteX2" fmla="*/ 1261437 w 1291615"/>
              <a:gd name="connsiteY2" fmla="*/ 230025 h 2369693"/>
              <a:gd name="connsiteX3" fmla="*/ 1054804 w 1291615"/>
              <a:gd name="connsiteY3" fmla="*/ 2369693 h 236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1615" h="2369693">
                <a:moveTo>
                  <a:pt x="22323" y="732288"/>
                </a:moveTo>
                <a:cubicBezTo>
                  <a:pt x="-37465" y="95725"/>
                  <a:pt x="20263" y="199787"/>
                  <a:pt x="226782" y="116077"/>
                </a:cubicBezTo>
                <a:cubicBezTo>
                  <a:pt x="433301" y="32367"/>
                  <a:pt x="1123433" y="-145578"/>
                  <a:pt x="1261437" y="230025"/>
                </a:cubicBezTo>
                <a:cubicBezTo>
                  <a:pt x="1399441" y="605628"/>
                  <a:pt x="1017235" y="1252483"/>
                  <a:pt x="1054804" y="2369693"/>
                </a:cubicBez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D6493DF-5B81-4DB9-BCB6-9B349F004D44}"/>
              </a:ext>
            </a:extLst>
          </p:cNvPr>
          <p:cNvSpPr/>
          <p:nvPr/>
        </p:nvSpPr>
        <p:spPr>
          <a:xfrm>
            <a:off x="3922504" y="4669320"/>
            <a:ext cx="6081879" cy="1649083"/>
          </a:xfrm>
          <a:custGeom>
            <a:avLst/>
            <a:gdLst>
              <a:gd name="connsiteX0" fmla="*/ 269164 w 7365751"/>
              <a:gd name="connsiteY0" fmla="*/ 900332 h 1574779"/>
              <a:gd name="connsiteX1" fmla="*/ 452044 w 7365751"/>
              <a:gd name="connsiteY1" fmla="*/ 1505243 h 1574779"/>
              <a:gd name="connsiteX2" fmla="*/ 4475404 w 7365751"/>
              <a:gd name="connsiteY2" fmla="*/ 1519311 h 1574779"/>
              <a:gd name="connsiteX3" fmla="*/ 7049792 w 7365751"/>
              <a:gd name="connsiteY3" fmla="*/ 1125415 h 1574779"/>
              <a:gd name="connsiteX4" fmla="*/ 7232672 w 7365751"/>
              <a:gd name="connsiteY4" fmla="*/ 0 h 1574779"/>
              <a:gd name="connsiteX0" fmla="*/ 187426 w 7284013"/>
              <a:gd name="connsiteY0" fmla="*/ 900332 h 1574779"/>
              <a:gd name="connsiteX1" fmla="*/ 370306 w 7284013"/>
              <a:gd name="connsiteY1" fmla="*/ 1505243 h 1574779"/>
              <a:gd name="connsiteX2" fmla="*/ 4393666 w 7284013"/>
              <a:gd name="connsiteY2" fmla="*/ 1519311 h 1574779"/>
              <a:gd name="connsiteX3" fmla="*/ 6968054 w 7284013"/>
              <a:gd name="connsiteY3" fmla="*/ 1125415 h 1574779"/>
              <a:gd name="connsiteX4" fmla="*/ 7150934 w 7284013"/>
              <a:gd name="connsiteY4" fmla="*/ 0 h 1574779"/>
              <a:gd name="connsiteX0" fmla="*/ 12328 w 7108915"/>
              <a:gd name="connsiteY0" fmla="*/ 900332 h 1646066"/>
              <a:gd name="connsiteX1" fmla="*/ 593000 w 7108915"/>
              <a:gd name="connsiteY1" fmla="*/ 1603717 h 1646066"/>
              <a:gd name="connsiteX2" fmla="*/ 4218568 w 7108915"/>
              <a:gd name="connsiteY2" fmla="*/ 1519311 h 1646066"/>
              <a:gd name="connsiteX3" fmla="*/ 6792956 w 7108915"/>
              <a:gd name="connsiteY3" fmla="*/ 1125415 h 1646066"/>
              <a:gd name="connsiteX4" fmla="*/ 6975836 w 7108915"/>
              <a:gd name="connsiteY4" fmla="*/ 0 h 1646066"/>
              <a:gd name="connsiteX0" fmla="*/ 1721 w 7247481"/>
              <a:gd name="connsiteY0" fmla="*/ 914400 h 1645036"/>
              <a:gd name="connsiteX1" fmla="*/ 731566 w 7247481"/>
              <a:gd name="connsiteY1" fmla="*/ 1603717 h 1645036"/>
              <a:gd name="connsiteX2" fmla="*/ 4357134 w 7247481"/>
              <a:gd name="connsiteY2" fmla="*/ 1519311 h 1645036"/>
              <a:gd name="connsiteX3" fmla="*/ 6931522 w 7247481"/>
              <a:gd name="connsiteY3" fmla="*/ 1125415 h 1645036"/>
              <a:gd name="connsiteX4" fmla="*/ 7114402 w 7247481"/>
              <a:gd name="connsiteY4" fmla="*/ 0 h 1645036"/>
              <a:gd name="connsiteX0" fmla="*/ 1721 w 7180651"/>
              <a:gd name="connsiteY0" fmla="*/ 914400 h 1645036"/>
              <a:gd name="connsiteX1" fmla="*/ 731566 w 7180651"/>
              <a:gd name="connsiteY1" fmla="*/ 1603717 h 1645036"/>
              <a:gd name="connsiteX2" fmla="*/ 4357134 w 7180651"/>
              <a:gd name="connsiteY2" fmla="*/ 1519311 h 1645036"/>
              <a:gd name="connsiteX3" fmla="*/ 6931522 w 7180651"/>
              <a:gd name="connsiteY3" fmla="*/ 1125415 h 1645036"/>
              <a:gd name="connsiteX4" fmla="*/ 7114402 w 7180651"/>
              <a:gd name="connsiteY4" fmla="*/ 0 h 1645036"/>
              <a:gd name="connsiteX0" fmla="*/ 1721 w 7114401"/>
              <a:gd name="connsiteY0" fmla="*/ 914400 h 1643325"/>
              <a:gd name="connsiteX1" fmla="*/ 731566 w 7114401"/>
              <a:gd name="connsiteY1" fmla="*/ 1603717 h 1643325"/>
              <a:gd name="connsiteX2" fmla="*/ 4357134 w 7114401"/>
              <a:gd name="connsiteY2" fmla="*/ 1519311 h 1643325"/>
              <a:gd name="connsiteX3" fmla="*/ 6682773 w 7114401"/>
              <a:gd name="connsiteY3" fmla="*/ 1183781 h 1643325"/>
              <a:gd name="connsiteX4" fmla="*/ 7114402 w 7114401"/>
              <a:gd name="connsiteY4" fmla="*/ 0 h 1643325"/>
              <a:gd name="connsiteX0" fmla="*/ 1721 w 7069176"/>
              <a:gd name="connsiteY0" fmla="*/ 920885 h 1649810"/>
              <a:gd name="connsiteX1" fmla="*/ 731566 w 7069176"/>
              <a:gd name="connsiteY1" fmla="*/ 1610202 h 1649810"/>
              <a:gd name="connsiteX2" fmla="*/ 4357134 w 7069176"/>
              <a:gd name="connsiteY2" fmla="*/ 1525796 h 1649810"/>
              <a:gd name="connsiteX3" fmla="*/ 6682773 w 7069176"/>
              <a:gd name="connsiteY3" fmla="*/ 1190266 h 1649810"/>
              <a:gd name="connsiteX4" fmla="*/ 7069176 w 7069176"/>
              <a:gd name="connsiteY4" fmla="*/ 0 h 1649810"/>
              <a:gd name="connsiteX0" fmla="*/ 1721 w 7069176"/>
              <a:gd name="connsiteY0" fmla="*/ 920885 h 1649083"/>
              <a:gd name="connsiteX1" fmla="*/ 731566 w 7069176"/>
              <a:gd name="connsiteY1" fmla="*/ 1610202 h 1649083"/>
              <a:gd name="connsiteX2" fmla="*/ 4357134 w 7069176"/>
              <a:gd name="connsiteY2" fmla="*/ 1525796 h 1649083"/>
              <a:gd name="connsiteX3" fmla="*/ 6652622 w 7069176"/>
              <a:gd name="connsiteY3" fmla="*/ 1216207 h 1649083"/>
              <a:gd name="connsiteX4" fmla="*/ 7069176 w 7069176"/>
              <a:gd name="connsiteY4" fmla="*/ 0 h 1649083"/>
              <a:gd name="connsiteX0" fmla="*/ 1721 w 7069176"/>
              <a:gd name="connsiteY0" fmla="*/ 920885 h 1649083"/>
              <a:gd name="connsiteX1" fmla="*/ 731566 w 7069176"/>
              <a:gd name="connsiteY1" fmla="*/ 1610202 h 1649083"/>
              <a:gd name="connsiteX2" fmla="*/ 4357134 w 7069176"/>
              <a:gd name="connsiteY2" fmla="*/ 1525796 h 1649083"/>
              <a:gd name="connsiteX3" fmla="*/ 6652622 w 7069176"/>
              <a:gd name="connsiteY3" fmla="*/ 1216207 h 1649083"/>
              <a:gd name="connsiteX4" fmla="*/ 7069176 w 7069176"/>
              <a:gd name="connsiteY4" fmla="*/ 0 h 1649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69176" h="1649083">
                <a:moveTo>
                  <a:pt x="1721" y="920885"/>
                </a:moveTo>
                <a:cubicBezTo>
                  <a:pt x="-8739" y="1312436"/>
                  <a:pt x="5664" y="1509384"/>
                  <a:pt x="731566" y="1610202"/>
                </a:cubicBezTo>
                <a:cubicBezTo>
                  <a:pt x="1457468" y="1711020"/>
                  <a:pt x="3370291" y="1591462"/>
                  <a:pt x="4357134" y="1525796"/>
                </a:cubicBezTo>
                <a:cubicBezTo>
                  <a:pt x="5343977" y="1460130"/>
                  <a:pt x="6193077" y="1469426"/>
                  <a:pt x="6652622" y="1216207"/>
                </a:cubicBezTo>
                <a:cubicBezTo>
                  <a:pt x="7112167" y="962988"/>
                  <a:pt x="7041677" y="403673"/>
                  <a:pt x="7069176" y="0"/>
                </a:cubicBez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90513C2-9876-47BC-81A8-3D1B5CF52B26}"/>
              </a:ext>
            </a:extLst>
          </p:cNvPr>
          <p:cNvSpPr/>
          <p:nvPr/>
        </p:nvSpPr>
        <p:spPr>
          <a:xfrm>
            <a:off x="2984312" y="3059057"/>
            <a:ext cx="1327133" cy="772809"/>
          </a:xfrm>
          <a:custGeom>
            <a:avLst/>
            <a:gdLst>
              <a:gd name="connsiteX0" fmla="*/ 0 w 1688123"/>
              <a:gd name="connsiteY0" fmla="*/ 529112 h 529112"/>
              <a:gd name="connsiteX1" fmla="*/ 365760 w 1688123"/>
              <a:gd name="connsiteY1" fmla="*/ 8607 h 529112"/>
              <a:gd name="connsiteX2" fmla="*/ 1350498 w 1688123"/>
              <a:gd name="connsiteY2" fmla="*/ 205555 h 529112"/>
              <a:gd name="connsiteX3" fmla="*/ 1688123 w 1688123"/>
              <a:gd name="connsiteY3" fmla="*/ 219622 h 529112"/>
              <a:gd name="connsiteX0" fmla="*/ 198770 w 1352321"/>
              <a:gd name="connsiteY0" fmla="*/ 1003450 h 1003450"/>
              <a:gd name="connsiteX1" fmla="*/ 29958 w 1352321"/>
              <a:gd name="connsiteY1" fmla="*/ 32779 h 1003450"/>
              <a:gd name="connsiteX2" fmla="*/ 1014696 w 1352321"/>
              <a:gd name="connsiteY2" fmla="*/ 229727 h 1003450"/>
              <a:gd name="connsiteX3" fmla="*/ 1352321 w 1352321"/>
              <a:gd name="connsiteY3" fmla="*/ 243794 h 1003450"/>
              <a:gd name="connsiteX0" fmla="*/ 204937 w 1358488"/>
              <a:gd name="connsiteY0" fmla="*/ 1003450 h 1003450"/>
              <a:gd name="connsiteX1" fmla="*/ 36125 w 1358488"/>
              <a:gd name="connsiteY1" fmla="*/ 32779 h 1003450"/>
              <a:gd name="connsiteX2" fmla="*/ 1020863 w 1358488"/>
              <a:gd name="connsiteY2" fmla="*/ 229727 h 1003450"/>
              <a:gd name="connsiteX3" fmla="*/ 1358488 w 1358488"/>
              <a:gd name="connsiteY3" fmla="*/ 243794 h 1003450"/>
              <a:gd name="connsiteX0" fmla="*/ 44588 w 1198139"/>
              <a:gd name="connsiteY0" fmla="*/ 800822 h 800822"/>
              <a:gd name="connsiteX1" fmla="*/ 72723 w 1198139"/>
              <a:gd name="connsiteY1" fmla="*/ 69302 h 800822"/>
              <a:gd name="connsiteX2" fmla="*/ 860514 w 1198139"/>
              <a:gd name="connsiteY2" fmla="*/ 27099 h 800822"/>
              <a:gd name="connsiteX3" fmla="*/ 1198139 w 1198139"/>
              <a:gd name="connsiteY3" fmla="*/ 41166 h 80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8139" h="800822">
                <a:moveTo>
                  <a:pt x="44588" y="800822"/>
                </a:moveTo>
                <a:cubicBezTo>
                  <a:pt x="30520" y="539397"/>
                  <a:pt x="-63265" y="198256"/>
                  <a:pt x="72723" y="69302"/>
                </a:cubicBezTo>
                <a:cubicBezTo>
                  <a:pt x="208711" y="-59652"/>
                  <a:pt x="672945" y="31788"/>
                  <a:pt x="860514" y="27099"/>
                </a:cubicBezTo>
                <a:cubicBezTo>
                  <a:pt x="1048083" y="22410"/>
                  <a:pt x="1139523" y="51717"/>
                  <a:pt x="1198139" y="41166"/>
                </a:cubicBez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7DE0F3-33FC-4777-ACD0-A4BB7FC32B42}"/>
              </a:ext>
            </a:extLst>
          </p:cNvPr>
          <p:cNvSpPr/>
          <p:nvPr/>
        </p:nvSpPr>
        <p:spPr>
          <a:xfrm>
            <a:off x="3448733" y="3457560"/>
            <a:ext cx="573686" cy="1018994"/>
          </a:xfrm>
          <a:custGeom>
            <a:avLst/>
            <a:gdLst>
              <a:gd name="connsiteX0" fmla="*/ 62114 w 1086102"/>
              <a:gd name="connsiteY0" fmla="*/ 1767869 h 3048029"/>
              <a:gd name="connsiteX1" fmla="*/ 104317 w 1086102"/>
              <a:gd name="connsiteY1" fmla="*/ 248558 h 3048029"/>
              <a:gd name="connsiteX2" fmla="*/ 1032784 w 1086102"/>
              <a:gd name="connsiteY2" fmla="*/ 290761 h 3048029"/>
              <a:gd name="connsiteX3" fmla="*/ 892107 w 1086102"/>
              <a:gd name="connsiteY3" fmla="*/ 3048029 h 3048029"/>
              <a:gd name="connsiteX0" fmla="*/ 62114 w 1120884"/>
              <a:gd name="connsiteY0" fmla="*/ 1756509 h 2867857"/>
              <a:gd name="connsiteX1" fmla="*/ 104317 w 1120884"/>
              <a:gd name="connsiteY1" fmla="*/ 237198 h 2867857"/>
              <a:gd name="connsiteX2" fmla="*/ 1032784 w 1120884"/>
              <a:gd name="connsiteY2" fmla="*/ 279401 h 2867857"/>
              <a:gd name="connsiteX3" fmla="*/ 990204 w 1120884"/>
              <a:gd name="connsiteY3" fmla="*/ 2867857 h 2867857"/>
              <a:gd name="connsiteX0" fmla="*/ 62114 w 1083136"/>
              <a:gd name="connsiteY0" fmla="*/ 1756509 h 2867857"/>
              <a:gd name="connsiteX1" fmla="*/ 104317 w 1083136"/>
              <a:gd name="connsiteY1" fmla="*/ 237198 h 2867857"/>
              <a:gd name="connsiteX2" fmla="*/ 1032784 w 1083136"/>
              <a:gd name="connsiteY2" fmla="*/ 279401 h 2867857"/>
              <a:gd name="connsiteX3" fmla="*/ 990204 w 1083136"/>
              <a:gd name="connsiteY3" fmla="*/ 2867857 h 2867857"/>
              <a:gd name="connsiteX0" fmla="*/ 38074 w 966164"/>
              <a:gd name="connsiteY0" fmla="*/ 1739551 h 2850899"/>
              <a:gd name="connsiteX1" fmla="*/ 80277 w 966164"/>
              <a:gd name="connsiteY1" fmla="*/ 220240 h 2850899"/>
              <a:gd name="connsiteX2" fmla="*/ 601265 w 966164"/>
              <a:gd name="connsiteY2" fmla="*/ 290579 h 2850899"/>
              <a:gd name="connsiteX3" fmla="*/ 966164 w 966164"/>
              <a:gd name="connsiteY3" fmla="*/ 2850899 h 2850899"/>
              <a:gd name="connsiteX0" fmla="*/ 228271 w 1156361"/>
              <a:gd name="connsiteY0" fmla="*/ 1691270 h 2802618"/>
              <a:gd name="connsiteX1" fmla="*/ 21459 w 1156361"/>
              <a:gd name="connsiteY1" fmla="*/ 270433 h 2802618"/>
              <a:gd name="connsiteX2" fmla="*/ 791462 w 1156361"/>
              <a:gd name="connsiteY2" fmla="*/ 242298 h 2802618"/>
              <a:gd name="connsiteX3" fmla="*/ 1156361 w 1156361"/>
              <a:gd name="connsiteY3" fmla="*/ 2802618 h 2802618"/>
              <a:gd name="connsiteX0" fmla="*/ 217579 w 1145669"/>
              <a:gd name="connsiteY0" fmla="*/ 1681862 h 2793210"/>
              <a:gd name="connsiteX1" fmla="*/ 10767 w 1145669"/>
              <a:gd name="connsiteY1" fmla="*/ 261025 h 2793210"/>
              <a:gd name="connsiteX2" fmla="*/ 577031 w 1145669"/>
              <a:gd name="connsiteY2" fmla="*/ 246958 h 2793210"/>
              <a:gd name="connsiteX3" fmla="*/ 1145669 w 1145669"/>
              <a:gd name="connsiteY3" fmla="*/ 2793210 h 2793210"/>
              <a:gd name="connsiteX0" fmla="*/ 126161 w 1054251"/>
              <a:gd name="connsiteY0" fmla="*/ 1541128 h 2652476"/>
              <a:gd name="connsiteX1" fmla="*/ 17446 w 1054251"/>
              <a:gd name="connsiteY1" fmla="*/ 584525 h 2652476"/>
              <a:gd name="connsiteX2" fmla="*/ 485613 w 1054251"/>
              <a:gd name="connsiteY2" fmla="*/ 106224 h 2652476"/>
              <a:gd name="connsiteX3" fmla="*/ 1054251 w 1054251"/>
              <a:gd name="connsiteY3" fmla="*/ 2652476 h 2652476"/>
              <a:gd name="connsiteX0" fmla="*/ 131627 w 1059717"/>
              <a:gd name="connsiteY0" fmla="*/ 1417250 h 2528598"/>
              <a:gd name="connsiteX1" fmla="*/ 22912 w 1059717"/>
              <a:gd name="connsiteY1" fmla="*/ 460647 h 2528598"/>
              <a:gd name="connsiteX2" fmla="*/ 574084 w 1059717"/>
              <a:gd name="connsiteY2" fmla="*/ 123023 h 2528598"/>
              <a:gd name="connsiteX3" fmla="*/ 1059717 w 1059717"/>
              <a:gd name="connsiteY3" fmla="*/ 2528598 h 2528598"/>
              <a:gd name="connsiteX0" fmla="*/ 165658 w 1164054"/>
              <a:gd name="connsiteY0" fmla="*/ 1129431 h 2240779"/>
              <a:gd name="connsiteX1" fmla="*/ 56943 w 1164054"/>
              <a:gd name="connsiteY1" fmla="*/ 172828 h 2240779"/>
              <a:gd name="connsiteX2" fmla="*/ 1095277 w 1164054"/>
              <a:gd name="connsiteY2" fmla="*/ 206539 h 2240779"/>
              <a:gd name="connsiteX3" fmla="*/ 1093748 w 1164054"/>
              <a:gd name="connsiteY3" fmla="*/ 2240779 h 2240779"/>
              <a:gd name="connsiteX0" fmla="*/ 35470 w 1018572"/>
              <a:gd name="connsiteY0" fmla="*/ 1239708 h 2351056"/>
              <a:gd name="connsiteX1" fmla="*/ 135538 w 1018572"/>
              <a:gd name="connsiteY1" fmla="*/ 97440 h 2351056"/>
              <a:gd name="connsiteX2" fmla="*/ 965089 w 1018572"/>
              <a:gd name="connsiteY2" fmla="*/ 316816 h 2351056"/>
              <a:gd name="connsiteX3" fmla="*/ 963560 w 1018572"/>
              <a:gd name="connsiteY3" fmla="*/ 2351056 h 2351056"/>
              <a:gd name="connsiteX0" fmla="*/ 18259 w 1105752"/>
              <a:gd name="connsiteY0" fmla="*/ 675944 h 2313349"/>
              <a:gd name="connsiteX1" fmla="*/ 222718 w 1105752"/>
              <a:gd name="connsiteY1" fmla="*/ 59733 h 2313349"/>
              <a:gd name="connsiteX2" fmla="*/ 1052269 w 1105752"/>
              <a:gd name="connsiteY2" fmla="*/ 279109 h 2313349"/>
              <a:gd name="connsiteX3" fmla="*/ 1050740 w 1105752"/>
              <a:gd name="connsiteY3" fmla="*/ 2313349 h 2313349"/>
              <a:gd name="connsiteX0" fmla="*/ 21920 w 1274603"/>
              <a:gd name="connsiteY0" fmla="*/ 751973 h 2389378"/>
              <a:gd name="connsiteX1" fmla="*/ 226379 w 1274603"/>
              <a:gd name="connsiteY1" fmla="*/ 135762 h 2389378"/>
              <a:gd name="connsiteX2" fmla="*/ 1243242 w 1274603"/>
              <a:gd name="connsiteY2" fmla="*/ 218279 h 2389378"/>
              <a:gd name="connsiteX3" fmla="*/ 1054401 w 1274603"/>
              <a:gd name="connsiteY3" fmla="*/ 2389378 h 2389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4603" h="2389378">
                <a:moveTo>
                  <a:pt x="21920" y="751973"/>
                </a:moveTo>
                <a:cubicBezTo>
                  <a:pt x="-37868" y="115410"/>
                  <a:pt x="22825" y="224711"/>
                  <a:pt x="226379" y="135762"/>
                </a:cubicBezTo>
                <a:cubicBezTo>
                  <a:pt x="429933" y="46813"/>
                  <a:pt x="1105238" y="-157324"/>
                  <a:pt x="1243242" y="218279"/>
                </a:cubicBezTo>
                <a:cubicBezTo>
                  <a:pt x="1381246" y="593882"/>
                  <a:pt x="1016832" y="1272168"/>
                  <a:pt x="1054401" y="2389378"/>
                </a:cubicBez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BABADE91-F02D-457C-95A1-E310858A4AA4}"/>
              </a:ext>
            </a:extLst>
          </p:cNvPr>
          <p:cNvSpPr/>
          <p:nvPr/>
        </p:nvSpPr>
        <p:spPr>
          <a:xfrm>
            <a:off x="3922504" y="4647793"/>
            <a:ext cx="6091424" cy="1641375"/>
          </a:xfrm>
          <a:custGeom>
            <a:avLst/>
            <a:gdLst>
              <a:gd name="connsiteX0" fmla="*/ 269164 w 7365751"/>
              <a:gd name="connsiteY0" fmla="*/ 900332 h 1574779"/>
              <a:gd name="connsiteX1" fmla="*/ 452044 w 7365751"/>
              <a:gd name="connsiteY1" fmla="*/ 1505243 h 1574779"/>
              <a:gd name="connsiteX2" fmla="*/ 4475404 w 7365751"/>
              <a:gd name="connsiteY2" fmla="*/ 1519311 h 1574779"/>
              <a:gd name="connsiteX3" fmla="*/ 7049792 w 7365751"/>
              <a:gd name="connsiteY3" fmla="*/ 1125415 h 1574779"/>
              <a:gd name="connsiteX4" fmla="*/ 7232672 w 7365751"/>
              <a:gd name="connsiteY4" fmla="*/ 0 h 1574779"/>
              <a:gd name="connsiteX0" fmla="*/ 187426 w 7284013"/>
              <a:gd name="connsiteY0" fmla="*/ 900332 h 1574779"/>
              <a:gd name="connsiteX1" fmla="*/ 370306 w 7284013"/>
              <a:gd name="connsiteY1" fmla="*/ 1505243 h 1574779"/>
              <a:gd name="connsiteX2" fmla="*/ 4393666 w 7284013"/>
              <a:gd name="connsiteY2" fmla="*/ 1519311 h 1574779"/>
              <a:gd name="connsiteX3" fmla="*/ 6968054 w 7284013"/>
              <a:gd name="connsiteY3" fmla="*/ 1125415 h 1574779"/>
              <a:gd name="connsiteX4" fmla="*/ 7150934 w 7284013"/>
              <a:gd name="connsiteY4" fmla="*/ 0 h 1574779"/>
              <a:gd name="connsiteX0" fmla="*/ 12328 w 7108915"/>
              <a:gd name="connsiteY0" fmla="*/ 900332 h 1646066"/>
              <a:gd name="connsiteX1" fmla="*/ 593000 w 7108915"/>
              <a:gd name="connsiteY1" fmla="*/ 1603717 h 1646066"/>
              <a:gd name="connsiteX2" fmla="*/ 4218568 w 7108915"/>
              <a:gd name="connsiteY2" fmla="*/ 1519311 h 1646066"/>
              <a:gd name="connsiteX3" fmla="*/ 6792956 w 7108915"/>
              <a:gd name="connsiteY3" fmla="*/ 1125415 h 1646066"/>
              <a:gd name="connsiteX4" fmla="*/ 6975836 w 7108915"/>
              <a:gd name="connsiteY4" fmla="*/ 0 h 1646066"/>
              <a:gd name="connsiteX0" fmla="*/ 1721 w 7247481"/>
              <a:gd name="connsiteY0" fmla="*/ 914400 h 1645036"/>
              <a:gd name="connsiteX1" fmla="*/ 731566 w 7247481"/>
              <a:gd name="connsiteY1" fmla="*/ 1603717 h 1645036"/>
              <a:gd name="connsiteX2" fmla="*/ 4357134 w 7247481"/>
              <a:gd name="connsiteY2" fmla="*/ 1519311 h 1645036"/>
              <a:gd name="connsiteX3" fmla="*/ 6931522 w 7247481"/>
              <a:gd name="connsiteY3" fmla="*/ 1125415 h 1645036"/>
              <a:gd name="connsiteX4" fmla="*/ 7114402 w 7247481"/>
              <a:gd name="connsiteY4" fmla="*/ 0 h 1645036"/>
              <a:gd name="connsiteX0" fmla="*/ 1721 w 7195096"/>
              <a:gd name="connsiteY0" fmla="*/ 914400 h 1645036"/>
              <a:gd name="connsiteX1" fmla="*/ 731566 w 7195096"/>
              <a:gd name="connsiteY1" fmla="*/ 1603717 h 1645036"/>
              <a:gd name="connsiteX2" fmla="*/ 4357134 w 7195096"/>
              <a:gd name="connsiteY2" fmla="*/ 1519311 h 1645036"/>
              <a:gd name="connsiteX3" fmla="*/ 6931522 w 7195096"/>
              <a:gd name="connsiteY3" fmla="*/ 1125415 h 1645036"/>
              <a:gd name="connsiteX4" fmla="*/ 7114402 w 7195096"/>
              <a:gd name="connsiteY4" fmla="*/ 0 h 1645036"/>
              <a:gd name="connsiteX0" fmla="*/ 1721 w 7114402"/>
              <a:gd name="connsiteY0" fmla="*/ 914400 h 1641375"/>
              <a:gd name="connsiteX1" fmla="*/ 731566 w 7114402"/>
              <a:gd name="connsiteY1" fmla="*/ 1603717 h 1641375"/>
              <a:gd name="connsiteX2" fmla="*/ 4357134 w 7114402"/>
              <a:gd name="connsiteY2" fmla="*/ 1519311 h 1641375"/>
              <a:gd name="connsiteX3" fmla="*/ 6628554 w 7114402"/>
              <a:gd name="connsiteY3" fmla="*/ 1255117 h 1641375"/>
              <a:gd name="connsiteX4" fmla="*/ 7114402 w 7114402"/>
              <a:gd name="connsiteY4" fmla="*/ 0 h 164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402" h="1641375">
                <a:moveTo>
                  <a:pt x="1721" y="914400"/>
                </a:moveTo>
                <a:cubicBezTo>
                  <a:pt x="-8739" y="1305951"/>
                  <a:pt x="5664" y="1502899"/>
                  <a:pt x="731566" y="1603717"/>
                </a:cubicBezTo>
                <a:cubicBezTo>
                  <a:pt x="1457468" y="1704535"/>
                  <a:pt x="3374303" y="1577411"/>
                  <a:pt x="4357134" y="1519311"/>
                </a:cubicBezTo>
                <a:cubicBezTo>
                  <a:pt x="5339965" y="1461211"/>
                  <a:pt x="6169009" y="1508336"/>
                  <a:pt x="6628554" y="1255117"/>
                </a:cubicBezTo>
                <a:cubicBezTo>
                  <a:pt x="7088099" y="1001898"/>
                  <a:pt x="7108825" y="455553"/>
                  <a:pt x="7114402" y="0"/>
                </a:cubicBez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576D20E6-31F3-4E85-AB33-D86E5CC96492}"/>
              </a:ext>
            </a:extLst>
          </p:cNvPr>
          <p:cNvSpPr/>
          <p:nvPr/>
        </p:nvSpPr>
        <p:spPr>
          <a:xfrm>
            <a:off x="2730339" y="4948318"/>
            <a:ext cx="1601998" cy="102456"/>
          </a:xfrm>
          <a:custGeom>
            <a:avLst/>
            <a:gdLst>
              <a:gd name="connsiteX0" fmla="*/ 0 w 1601998"/>
              <a:gd name="connsiteY0" fmla="*/ 0 h 102456"/>
              <a:gd name="connsiteX1" fmla="*/ 416972 w 1601998"/>
              <a:gd name="connsiteY1" fmla="*/ 0 h 102456"/>
              <a:gd name="connsiteX2" fmla="*/ 421554 w 1601998"/>
              <a:gd name="connsiteY2" fmla="*/ 18327 h 102456"/>
              <a:gd name="connsiteX3" fmla="*/ 634652 w 1601998"/>
              <a:gd name="connsiteY3" fmla="*/ 18327 h 102456"/>
              <a:gd name="connsiteX4" fmla="*/ 639234 w 1601998"/>
              <a:gd name="connsiteY4" fmla="*/ 0 h 102456"/>
              <a:gd name="connsiteX5" fmla="*/ 894480 w 1601998"/>
              <a:gd name="connsiteY5" fmla="*/ 0 h 102456"/>
              <a:gd name="connsiteX6" fmla="*/ 900825 w 1601998"/>
              <a:gd name="connsiteY6" fmla="*/ 25380 h 102456"/>
              <a:gd name="connsiteX7" fmla="*/ 1113923 w 1601998"/>
              <a:gd name="connsiteY7" fmla="*/ 25380 h 102456"/>
              <a:gd name="connsiteX8" fmla="*/ 1120268 w 1601998"/>
              <a:gd name="connsiteY8" fmla="*/ 0 h 102456"/>
              <a:gd name="connsiteX9" fmla="*/ 1601998 w 1601998"/>
              <a:gd name="connsiteY9" fmla="*/ 0 h 102456"/>
              <a:gd name="connsiteX10" fmla="*/ 1601998 w 1601998"/>
              <a:gd name="connsiteY10" fmla="*/ 102456 h 102456"/>
              <a:gd name="connsiteX11" fmla="*/ 1120244 w 1601998"/>
              <a:gd name="connsiteY11" fmla="*/ 102456 h 102456"/>
              <a:gd name="connsiteX12" fmla="*/ 1113923 w 1601998"/>
              <a:gd name="connsiteY12" fmla="*/ 77171 h 102456"/>
              <a:gd name="connsiteX13" fmla="*/ 900825 w 1601998"/>
              <a:gd name="connsiteY13" fmla="*/ 77171 h 102456"/>
              <a:gd name="connsiteX14" fmla="*/ 894504 w 1601998"/>
              <a:gd name="connsiteY14" fmla="*/ 102456 h 102456"/>
              <a:gd name="connsiteX15" fmla="*/ 631985 w 1601998"/>
              <a:gd name="connsiteY15" fmla="*/ 102456 h 102456"/>
              <a:gd name="connsiteX16" fmla="*/ 626086 w 1601998"/>
              <a:gd name="connsiteY16" fmla="*/ 78861 h 102456"/>
              <a:gd name="connsiteX17" fmla="*/ 412988 w 1601998"/>
              <a:gd name="connsiteY17" fmla="*/ 78861 h 102456"/>
              <a:gd name="connsiteX18" fmla="*/ 407089 w 1601998"/>
              <a:gd name="connsiteY18" fmla="*/ 102456 h 102456"/>
              <a:gd name="connsiteX19" fmla="*/ 0 w 1601998"/>
              <a:gd name="connsiteY19" fmla="*/ 102456 h 1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01998" h="102456">
                <a:moveTo>
                  <a:pt x="0" y="0"/>
                </a:moveTo>
                <a:lnTo>
                  <a:pt x="416972" y="0"/>
                </a:lnTo>
                <a:lnTo>
                  <a:pt x="421554" y="18327"/>
                </a:lnTo>
                <a:lnTo>
                  <a:pt x="634652" y="18327"/>
                </a:lnTo>
                <a:lnTo>
                  <a:pt x="639234" y="0"/>
                </a:lnTo>
                <a:lnTo>
                  <a:pt x="894480" y="0"/>
                </a:lnTo>
                <a:lnTo>
                  <a:pt x="900825" y="25380"/>
                </a:lnTo>
                <a:lnTo>
                  <a:pt x="1113923" y="25380"/>
                </a:lnTo>
                <a:lnTo>
                  <a:pt x="1120268" y="0"/>
                </a:lnTo>
                <a:lnTo>
                  <a:pt x="1601998" y="0"/>
                </a:lnTo>
                <a:lnTo>
                  <a:pt x="1601998" y="102456"/>
                </a:lnTo>
                <a:lnTo>
                  <a:pt x="1120244" y="102456"/>
                </a:lnTo>
                <a:lnTo>
                  <a:pt x="1113923" y="77171"/>
                </a:lnTo>
                <a:lnTo>
                  <a:pt x="900825" y="77171"/>
                </a:lnTo>
                <a:lnTo>
                  <a:pt x="894504" y="102456"/>
                </a:lnTo>
                <a:lnTo>
                  <a:pt x="631985" y="102456"/>
                </a:lnTo>
                <a:lnTo>
                  <a:pt x="626086" y="78861"/>
                </a:lnTo>
                <a:lnTo>
                  <a:pt x="412988" y="78861"/>
                </a:lnTo>
                <a:lnTo>
                  <a:pt x="407089" y="102456"/>
                </a:lnTo>
                <a:lnTo>
                  <a:pt x="0" y="102456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526D2E9-8AB7-4333-9FFA-D29F93E7CE9A}"/>
              </a:ext>
            </a:extLst>
          </p:cNvPr>
          <p:cNvGrpSpPr/>
          <p:nvPr/>
        </p:nvGrpSpPr>
        <p:grpSpPr>
          <a:xfrm>
            <a:off x="382975" y="2119477"/>
            <a:ext cx="7916766" cy="3345390"/>
            <a:chOff x="420576" y="2119477"/>
            <a:chExt cx="7916766" cy="3345390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AC735FC-DF65-42A6-A696-AB08FF9DC688}"/>
                </a:ext>
              </a:extLst>
            </p:cNvPr>
            <p:cNvGrpSpPr/>
            <p:nvPr/>
          </p:nvGrpSpPr>
          <p:grpSpPr>
            <a:xfrm>
              <a:off x="420576" y="2119477"/>
              <a:ext cx="7916766" cy="3345390"/>
              <a:chOff x="1249627" y="2162035"/>
              <a:chExt cx="7916766" cy="3345390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DDEC1C1F-9CEE-4BD8-9A26-893E739EB2B8}"/>
                  </a:ext>
                </a:extLst>
              </p:cNvPr>
              <p:cNvGrpSpPr/>
              <p:nvPr/>
            </p:nvGrpSpPr>
            <p:grpSpPr>
              <a:xfrm>
                <a:off x="5620246" y="2162035"/>
                <a:ext cx="3546147" cy="1811761"/>
                <a:chOff x="-719453" y="124262"/>
                <a:chExt cx="3546147" cy="1811761"/>
              </a:xfrm>
            </p:grpSpPr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1D1B4EC0-A49D-49BF-ACE7-D5E0EC81FDC5}"/>
                    </a:ext>
                  </a:extLst>
                </p:cNvPr>
                <p:cNvSpPr/>
                <p:nvPr/>
              </p:nvSpPr>
              <p:spPr>
                <a:xfrm>
                  <a:off x="-576273" y="533897"/>
                  <a:ext cx="2885186" cy="992493"/>
                </a:xfrm>
                <a:custGeom>
                  <a:avLst/>
                  <a:gdLst>
                    <a:gd name="connsiteX0" fmla="*/ 2817032 w 2885186"/>
                    <a:gd name="connsiteY0" fmla="*/ 0 h 992493"/>
                    <a:gd name="connsiteX1" fmla="*/ 2885186 w 2885186"/>
                    <a:gd name="connsiteY1" fmla="*/ 0 h 992493"/>
                    <a:gd name="connsiteX2" fmla="*/ 2885186 w 2885186"/>
                    <a:gd name="connsiteY2" fmla="*/ 992493 h 992493"/>
                    <a:gd name="connsiteX3" fmla="*/ 2817032 w 2885186"/>
                    <a:gd name="connsiteY3" fmla="*/ 992493 h 992493"/>
                    <a:gd name="connsiteX4" fmla="*/ 2817032 w 2885186"/>
                    <a:gd name="connsiteY4" fmla="*/ 906326 h 992493"/>
                    <a:gd name="connsiteX5" fmla="*/ 0 w 2885186"/>
                    <a:gd name="connsiteY5" fmla="*/ 906326 h 992493"/>
                    <a:gd name="connsiteX6" fmla="*/ 0 w 2885186"/>
                    <a:gd name="connsiteY6" fmla="*/ 185029 h 992493"/>
                    <a:gd name="connsiteX7" fmla="*/ 2817032 w 2885186"/>
                    <a:gd name="connsiteY7" fmla="*/ 185029 h 99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885186" h="992493">
                      <a:moveTo>
                        <a:pt x="2817032" y="0"/>
                      </a:moveTo>
                      <a:lnTo>
                        <a:pt x="2885186" y="0"/>
                      </a:lnTo>
                      <a:lnTo>
                        <a:pt x="2885186" y="992493"/>
                      </a:lnTo>
                      <a:lnTo>
                        <a:pt x="2817032" y="992493"/>
                      </a:lnTo>
                      <a:lnTo>
                        <a:pt x="2817032" y="906326"/>
                      </a:lnTo>
                      <a:lnTo>
                        <a:pt x="0" y="906326"/>
                      </a:lnTo>
                      <a:lnTo>
                        <a:pt x="0" y="185029"/>
                      </a:lnTo>
                      <a:lnTo>
                        <a:pt x="2817032" y="185029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Flowchart: Delay 44">
                  <a:extLst>
                    <a:ext uri="{FF2B5EF4-FFF2-40B4-BE49-F238E27FC236}">
                      <a16:creationId xmlns:a16="http://schemas.microsoft.com/office/drawing/2014/main" id="{E85550FE-3ADB-4B0D-BE2A-93B991DD52D5}"/>
                    </a:ext>
                  </a:extLst>
                </p:cNvPr>
                <p:cNvSpPr/>
                <p:nvPr/>
              </p:nvSpPr>
              <p:spPr>
                <a:xfrm>
                  <a:off x="2480020" y="124262"/>
                  <a:ext cx="346674" cy="1811761"/>
                </a:xfrm>
                <a:prstGeom prst="flowChartDelay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9BAA0400-A0CC-49C2-9E92-14D54C4E1102}"/>
                    </a:ext>
                  </a:extLst>
                </p:cNvPr>
                <p:cNvSpPr/>
                <p:nvPr/>
              </p:nvSpPr>
              <p:spPr>
                <a:xfrm rot="16200000">
                  <a:off x="-1010438" y="963144"/>
                  <a:ext cx="814827" cy="232858"/>
                </a:xfrm>
                <a:custGeom>
                  <a:avLst/>
                  <a:gdLst>
                    <a:gd name="connsiteX0" fmla="*/ 814827 w 814827"/>
                    <a:gd name="connsiteY0" fmla="*/ 224340 h 232858"/>
                    <a:gd name="connsiteX1" fmla="*/ 768062 w 814827"/>
                    <a:gd name="connsiteY1" fmla="*/ 224340 h 232858"/>
                    <a:gd name="connsiteX2" fmla="*/ 768062 w 814827"/>
                    <a:gd name="connsiteY2" fmla="*/ 232858 h 232858"/>
                    <a:gd name="connsiteX3" fmla="*/ 46765 w 814827"/>
                    <a:gd name="connsiteY3" fmla="*/ 232858 h 232858"/>
                    <a:gd name="connsiteX4" fmla="*/ 46765 w 814827"/>
                    <a:gd name="connsiteY4" fmla="*/ 224340 h 232858"/>
                    <a:gd name="connsiteX5" fmla="*/ 1 w 814827"/>
                    <a:gd name="connsiteY5" fmla="*/ 224340 h 232858"/>
                    <a:gd name="connsiteX6" fmla="*/ 46765 w 814827"/>
                    <a:gd name="connsiteY6" fmla="*/ 210976 h 232858"/>
                    <a:gd name="connsiteX7" fmla="*/ 46765 w 814827"/>
                    <a:gd name="connsiteY7" fmla="*/ 174644 h 232858"/>
                    <a:gd name="connsiteX8" fmla="*/ 0 w 814827"/>
                    <a:gd name="connsiteY8" fmla="*/ 174644 h 232858"/>
                    <a:gd name="connsiteX9" fmla="*/ 46765 w 814827"/>
                    <a:gd name="connsiteY9" fmla="*/ 161280 h 232858"/>
                    <a:gd name="connsiteX10" fmla="*/ 46765 w 814827"/>
                    <a:gd name="connsiteY10" fmla="*/ 116429 h 232858"/>
                    <a:gd name="connsiteX11" fmla="*/ 46765 w 814827"/>
                    <a:gd name="connsiteY11" fmla="*/ 116427 h 232858"/>
                    <a:gd name="connsiteX12" fmla="*/ 46771 w 814827"/>
                    <a:gd name="connsiteY12" fmla="*/ 116427 h 232858"/>
                    <a:gd name="connsiteX13" fmla="*/ 407414 w 814827"/>
                    <a:gd name="connsiteY13" fmla="*/ 0 h 232858"/>
                    <a:gd name="connsiteX14" fmla="*/ 768056 w 814827"/>
                    <a:gd name="connsiteY14" fmla="*/ 116427 h 232858"/>
                    <a:gd name="connsiteX15" fmla="*/ 768062 w 814827"/>
                    <a:gd name="connsiteY15" fmla="*/ 116427 h 232858"/>
                    <a:gd name="connsiteX16" fmla="*/ 768062 w 814827"/>
                    <a:gd name="connsiteY16" fmla="*/ 116429 h 232858"/>
                    <a:gd name="connsiteX17" fmla="*/ 768062 w 814827"/>
                    <a:gd name="connsiteY17" fmla="*/ 161280 h 232858"/>
                    <a:gd name="connsiteX18" fmla="*/ 814826 w 814827"/>
                    <a:gd name="connsiteY18" fmla="*/ 174644 h 232858"/>
                    <a:gd name="connsiteX19" fmla="*/ 768062 w 814827"/>
                    <a:gd name="connsiteY19" fmla="*/ 174644 h 232858"/>
                    <a:gd name="connsiteX20" fmla="*/ 768062 w 814827"/>
                    <a:gd name="connsiteY20" fmla="*/ 210976 h 2328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814827" h="232858">
                      <a:moveTo>
                        <a:pt x="814827" y="224340"/>
                      </a:moveTo>
                      <a:lnTo>
                        <a:pt x="768062" y="224340"/>
                      </a:lnTo>
                      <a:lnTo>
                        <a:pt x="768062" y="232858"/>
                      </a:lnTo>
                      <a:lnTo>
                        <a:pt x="46765" y="232858"/>
                      </a:lnTo>
                      <a:lnTo>
                        <a:pt x="46765" y="224340"/>
                      </a:lnTo>
                      <a:lnTo>
                        <a:pt x="1" y="224340"/>
                      </a:lnTo>
                      <a:lnTo>
                        <a:pt x="46765" y="210976"/>
                      </a:lnTo>
                      <a:lnTo>
                        <a:pt x="46765" y="174644"/>
                      </a:lnTo>
                      <a:lnTo>
                        <a:pt x="0" y="174644"/>
                      </a:lnTo>
                      <a:lnTo>
                        <a:pt x="46765" y="161280"/>
                      </a:lnTo>
                      <a:lnTo>
                        <a:pt x="46765" y="116429"/>
                      </a:lnTo>
                      <a:lnTo>
                        <a:pt x="46765" y="116427"/>
                      </a:lnTo>
                      <a:lnTo>
                        <a:pt x="46771" y="116427"/>
                      </a:lnTo>
                      <a:lnTo>
                        <a:pt x="407414" y="0"/>
                      </a:lnTo>
                      <a:lnTo>
                        <a:pt x="768056" y="116427"/>
                      </a:lnTo>
                      <a:lnTo>
                        <a:pt x="768062" y="116427"/>
                      </a:lnTo>
                      <a:lnTo>
                        <a:pt x="768062" y="116429"/>
                      </a:lnTo>
                      <a:lnTo>
                        <a:pt x="768062" y="161280"/>
                      </a:lnTo>
                      <a:lnTo>
                        <a:pt x="814826" y="174644"/>
                      </a:lnTo>
                      <a:lnTo>
                        <a:pt x="768062" y="174644"/>
                      </a:lnTo>
                      <a:lnTo>
                        <a:pt x="768062" y="21097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98D0323E-2186-45A7-B7D3-98E1C26B1FA4}"/>
                    </a:ext>
                  </a:extLst>
                </p:cNvPr>
                <p:cNvSpPr/>
                <p:nvPr/>
              </p:nvSpPr>
              <p:spPr>
                <a:xfrm>
                  <a:off x="2128496" y="124262"/>
                  <a:ext cx="351524" cy="1811761"/>
                </a:xfrm>
                <a:custGeom>
                  <a:avLst/>
                  <a:gdLst>
                    <a:gd name="connsiteX0" fmla="*/ 158194 w 351524"/>
                    <a:gd name="connsiteY0" fmla="*/ 1551495 h 1811761"/>
                    <a:gd name="connsiteX1" fmla="*/ 82848 w 351524"/>
                    <a:gd name="connsiteY1" fmla="*/ 1626841 h 1811761"/>
                    <a:gd name="connsiteX2" fmla="*/ 158194 w 351524"/>
                    <a:gd name="connsiteY2" fmla="*/ 1702187 h 1811761"/>
                    <a:gd name="connsiteX3" fmla="*/ 180416 w 351524"/>
                    <a:gd name="connsiteY3" fmla="*/ 1697701 h 1811761"/>
                    <a:gd name="connsiteX4" fmla="*/ 180416 w 351524"/>
                    <a:gd name="connsiteY4" fmla="*/ 1555982 h 1811761"/>
                    <a:gd name="connsiteX5" fmla="*/ 150692 w 351524"/>
                    <a:gd name="connsiteY5" fmla="*/ 102023 h 1811761"/>
                    <a:gd name="connsiteX6" fmla="*/ 75346 w 351524"/>
                    <a:gd name="connsiteY6" fmla="*/ 177369 h 1811761"/>
                    <a:gd name="connsiteX7" fmla="*/ 150692 w 351524"/>
                    <a:gd name="connsiteY7" fmla="*/ 252715 h 1811761"/>
                    <a:gd name="connsiteX8" fmla="*/ 180020 w 351524"/>
                    <a:gd name="connsiteY8" fmla="*/ 246794 h 1811761"/>
                    <a:gd name="connsiteX9" fmla="*/ 180416 w 351524"/>
                    <a:gd name="connsiteY9" fmla="*/ 246527 h 1811761"/>
                    <a:gd name="connsiteX10" fmla="*/ 180416 w 351524"/>
                    <a:gd name="connsiteY10" fmla="*/ 108211 h 1811761"/>
                    <a:gd name="connsiteX11" fmla="*/ 180020 w 351524"/>
                    <a:gd name="connsiteY11" fmla="*/ 107944 h 1811761"/>
                    <a:gd name="connsiteX12" fmla="*/ 150692 w 351524"/>
                    <a:gd name="connsiteY12" fmla="*/ 102023 h 1811761"/>
                    <a:gd name="connsiteX13" fmla="*/ 180416 w 351524"/>
                    <a:gd name="connsiteY13" fmla="*/ 0 h 1811761"/>
                    <a:gd name="connsiteX14" fmla="*/ 351524 w 351524"/>
                    <a:gd name="connsiteY14" fmla="*/ 0 h 1811761"/>
                    <a:gd name="connsiteX15" fmla="*/ 351524 w 351524"/>
                    <a:gd name="connsiteY15" fmla="*/ 1811761 h 1811761"/>
                    <a:gd name="connsiteX16" fmla="*/ 180416 w 351524"/>
                    <a:gd name="connsiteY16" fmla="*/ 1811761 h 1811761"/>
                    <a:gd name="connsiteX17" fmla="*/ 180416 w 351524"/>
                    <a:gd name="connsiteY17" fmla="*/ 1773047 h 1811761"/>
                    <a:gd name="connsiteX18" fmla="*/ 158194 w 351524"/>
                    <a:gd name="connsiteY18" fmla="*/ 1777533 h 1811761"/>
                    <a:gd name="connsiteX19" fmla="*/ 7502 w 351524"/>
                    <a:gd name="connsiteY19" fmla="*/ 1626841 h 1811761"/>
                    <a:gd name="connsiteX20" fmla="*/ 158194 w 351524"/>
                    <a:gd name="connsiteY20" fmla="*/ 1476149 h 1811761"/>
                    <a:gd name="connsiteX21" fmla="*/ 180416 w 351524"/>
                    <a:gd name="connsiteY21" fmla="*/ 1480635 h 1811761"/>
                    <a:gd name="connsiteX22" fmla="*/ 180416 w 351524"/>
                    <a:gd name="connsiteY22" fmla="*/ 322060 h 1811761"/>
                    <a:gd name="connsiteX23" fmla="*/ 150692 w 351524"/>
                    <a:gd name="connsiteY23" fmla="*/ 328061 h 1811761"/>
                    <a:gd name="connsiteX24" fmla="*/ 0 w 351524"/>
                    <a:gd name="connsiteY24" fmla="*/ 177369 h 1811761"/>
                    <a:gd name="connsiteX25" fmla="*/ 150692 w 351524"/>
                    <a:gd name="connsiteY25" fmla="*/ 26677 h 1811761"/>
                    <a:gd name="connsiteX26" fmla="*/ 180416 w 351524"/>
                    <a:gd name="connsiteY26" fmla="*/ 32678 h 1811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351524" h="1811761">
                      <a:moveTo>
                        <a:pt x="158194" y="1551495"/>
                      </a:moveTo>
                      <a:cubicBezTo>
                        <a:pt x="116582" y="1551495"/>
                        <a:pt x="82848" y="1585229"/>
                        <a:pt x="82848" y="1626841"/>
                      </a:cubicBezTo>
                      <a:cubicBezTo>
                        <a:pt x="82848" y="1668453"/>
                        <a:pt x="116582" y="1702187"/>
                        <a:pt x="158194" y="1702187"/>
                      </a:cubicBezTo>
                      <a:lnTo>
                        <a:pt x="180416" y="1697701"/>
                      </a:lnTo>
                      <a:lnTo>
                        <a:pt x="180416" y="1555982"/>
                      </a:lnTo>
                      <a:close/>
                      <a:moveTo>
                        <a:pt x="150692" y="102023"/>
                      </a:moveTo>
                      <a:cubicBezTo>
                        <a:pt x="109080" y="102023"/>
                        <a:pt x="75346" y="135757"/>
                        <a:pt x="75346" y="177369"/>
                      </a:cubicBezTo>
                      <a:cubicBezTo>
                        <a:pt x="75346" y="218981"/>
                        <a:pt x="109080" y="252715"/>
                        <a:pt x="150692" y="252715"/>
                      </a:cubicBezTo>
                      <a:cubicBezTo>
                        <a:pt x="161095" y="252715"/>
                        <a:pt x="171006" y="250607"/>
                        <a:pt x="180020" y="246794"/>
                      </a:cubicBezTo>
                      <a:lnTo>
                        <a:pt x="180416" y="246527"/>
                      </a:lnTo>
                      <a:lnTo>
                        <a:pt x="180416" y="108211"/>
                      </a:lnTo>
                      <a:lnTo>
                        <a:pt x="180020" y="107944"/>
                      </a:lnTo>
                      <a:cubicBezTo>
                        <a:pt x="171006" y="104131"/>
                        <a:pt x="161095" y="102023"/>
                        <a:pt x="150692" y="102023"/>
                      </a:cubicBezTo>
                      <a:close/>
                      <a:moveTo>
                        <a:pt x="180416" y="0"/>
                      </a:moveTo>
                      <a:lnTo>
                        <a:pt x="351524" y="0"/>
                      </a:lnTo>
                      <a:lnTo>
                        <a:pt x="351524" y="1811761"/>
                      </a:lnTo>
                      <a:lnTo>
                        <a:pt x="180416" y="1811761"/>
                      </a:lnTo>
                      <a:lnTo>
                        <a:pt x="180416" y="1773047"/>
                      </a:lnTo>
                      <a:lnTo>
                        <a:pt x="158194" y="1777533"/>
                      </a:lnTo>
                      <a:cubicBezTo>
                        <a:pt x="74969" y="1777533"/>
                        <a:pt x="7502" y="1710066"/>
                        <a:pt x="7502" y="1626841"/>
                      </a:cubicBezTo>
                      <a:cubicBezTo>
                        <a:pt x="7502" y="1543616"/>
                        <a:pt x="74969" y="1476149"/>
                        <a:pt x="158194" y="1476149"/>
                      </a:cubicBezTo>
                      <a:lnTo>
                        <a:pt x="180416" y="1480635"/>
                      </a:lnTo>
                      <a:lnTo>
                        <a:pt x="180416" y="322060"/>
                      </a:lnTo>
                      <a:lnTo>
                        <a:pt x="150692" y="328061"/>
                      </a:lnTo>
                      <a:cubicBezTo>
                        <a:pt x="67467" y="328061"/>
                        <a:pt x="0" y="260594"/>
                        <a:pt x="0" y="177369"/>
                      </a:cubicBezTo>
                      <a:cubicBezTo>
                        <a:pt x="0" y="94144"/>
                        <a:pt x="67467" y="26677"/>
                        <a:pt x="150692" y="26677"/>
                      </a:cubicBezTo>
                      <a:lnTo>
                        <a:pt x="180416" y="3267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6BC1DF67-8CFE-4DCB-9EA1-4847FD69E2FE}"/>
                  </a:ext>
                </a:extLst>
              </p:cNvPr>
              <p:cNvGrpSpPr/>
              <p:nvPr/>
            </p:nvGrpSpPr>
            <p:grpSpPr>
              <a:xfrm>
                <a:off x="1249627" y="3951525"/>
                <a:ext cx="7555135" cy="1555900"/>
                <a:chOff x="925392" y="3951992"/>
                <a:chExt cx="7555135" cy="1555900"/>
              </a:xfrm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4A9AA0EB-3108-425B-8EFD-ABAD5ABD2D51}"/>
                    </a:ext>
                  </a:extLst>
                </p:cNvPr>
                <p:cNvSpPr/>
                <p:nvPr/>
              </p:nvSpPr>
              <p:spPr>
                <a:xfrm>
                  <a:off x="8346572" y="3951992"/>
                  <a:ext cx="133955" cy="629572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12C0140F-F3DC-4522-86F5-EC7FBF14AE7D}"/>
                    </a:ext>
                  </a:extLst>
                </p:cNvPr>
                <p:cNvSpPr/>
                <p:nvPr/>
              </p:nvSpPr>
              <p:spPr>
                <a:xfrm>
                  <a:off x="925392" y="4354463"/>
                  <a:ext cx="7419597" cy="15761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Rectangle: Rounded Corners 41">
                  <a:extLst>
                    <a:ext uri="{FF2B5EF4-FFF2-40B4-BE49-F238E27FC236}">
                      <a16:creationId xmlns:a16="http://schemas.microsoft.com/office/drawing/2014/main" id="{62819938-DE7E-4209-B03F-3CDA4023228E}"/>
                    </a:ext>
                  </a:extLst>
                </p:cNvPr>
                <p:cNvSpPr/>
                <p:nvPr/>
              </p:nvSpPr>
              <p:spPr>
                <a:xfrm>
                  <a:off x="1611309" y="4444140"/>
                  <a:ext cx="178166" cy="106375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DB6D3B84-5FAD-4799-BB87-48575E6B13FE}"/>
                    </a:ext>
                  </a:extLst>
                </p:cNvPr>
                <p:cNvSpPr/>
                <p:nvPr/>
              </p:nvSpPr>
              <p:spPr>
                <a:xfrm>
                  <a:off x="4870494" y="4381223"/>
                  <a:ext cx="178166" cy="106375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4EA51562-E121-4BAC-B693-9E61930AD3A9}"/>
                </a:ext>
              </a:extLst>
            </p:cNvPr>
            <p:cNvGrpSpPr/>
            <p:nvPr/>
          </p:nvGrpSpPr>
          <p:grpSpPr>
            <a:xfrm>
              <a:off x="4996356" y="2178548"/>
              <a:ext cx="2833092" cy="243551"/>
              <a:chOff x="4381899" y="1106924"/>
              <a:chExt cx="2065226" cy="227180"/>
            </a:xfrm>
          </p:grpSpPr>
          <p:sp>
            <p:nvSpPr>
              <p:cNvPr id="53" name="Arc 52">
                <a:extLst>
                  <a:ext uri="{FF2B5EF4-FFF2-40B4-BE49-F238E27FC236}">
                    <a16:creationId xmlns:a16="http://schemas.microsoft.com/office/drawing/2014/main" id="{40F995A2-6496-4179-B78D-E584FE2BC6BD}"/>
                  </a:ext>
                </a:extLst>
              </p:cNvPr>
              <p:cNvSpPr/>
              <p:nvPr/>
            </p:nvSpPr>
            <p:spPr>
              <a:xfrm>
                <a:off x="6219945" y="1106924"/>
                <a:ext cx="227180" cy="227180"/>
              </a:xfrm>
              <a:prstGeom prst="arc">
                <a:avLst>
                  <a:gd name="adj1" fmla="val 16200000"/>
                  <a:gd name="adj2" fmla="val 12899542"/>
                </a:avLst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05F719D-ED37-43F2-BBB5-AF3D4DCF3419}"/>
                  </a:ext>
                </a:extLst>
              </p:cNvPr>
              <p:cNvSpPr/>
              <p:nvPr/>
            </p:nvSpPr>
            <p:spPr>
              <a:xfrm>
                <a:off x="4381899" y="1159390"/>
                <a:ext cx="1866646" cy="174714"/>
              </a:xfrm>
              <a:prstGeom prst="rect">
                <a:avLst/>
              </a:prstGeom>
              <a:pattFill prst="dkVert">
                <a:fgClr>
                  <a:schemeClr val="bg1">
                    <a:lumMod val="65000"/>
                  </a:schemeClr>
                </a:fgClr>
                <a:bgClr>
                  <a:schemeClr val="tx1">
                    <a:lumMod val="65000"/>
                    <a:lumOff val="35000"/>
                  </a:schemeClr>
                </a:bgClr>
              </a:patt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24D6751-2F67-4215-B542-CC6F4E6EC34F}"/>
                </a:ext>
              </a:extLst>
            </p:cNvPr>
            <p:cNvGrpSpPr/>
            <p:nvPr/>
          </p:nvGrpSpPr>
          <p:grpSpPr>
            <a:xfrm>
              <a:off x="5006869" y="3650149"/>
              <a:ext cx="2833092" cy="243551"/>
              <a:chOff x="4381899" y="1106924"/>
              <a:chExt cx="2065226" cy="227180"/>
            </a:xfrm>
          </p:grpSpPr>
          <p:sp>
            <p:nvSpPr>
              <p:cNvPr id="56" name="Arc 55">
                <a:extLst>
                  <a:ext uri="{FF2B5EF4-FFF2-40B4-BE49-F238E27FC236}">
                    <a16:creationId xmlns:a16="http://schemas.microsoft.com/office/drawing/2014/main" id="{F8D4CE37-AE34-4445-B190-5E973D19DEC5}"/>
                  </a:ext>
                </a:extLst>
              </p:cNvPr>
              <p:cNvSpPr/>
              <p:nvPr/>
            </p:nvSpPr>
            <p:spPr>
              <a:xfrm>
                <a:off x="6219945" y="1106924"/>
                <a:ext cx="227180" cy="227180"/>
              </a:xfrm>
              <a:prstGeom prst="arc">
                <a:avLst>
                  <a:gd name="adj1" fmla="val 16200000"/>
                  <a:gd name="adj2" fmla="val 12899542"/>
                </a:avLst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E7D52FA-6784-4FEC-AE28-060D6BB6EA4A}"/>
                  </a:ext>
                </a:extLst>
              </p:cNvPr>
              <p:cNvSpPr/>
              <p:nvPr/>
            </p:nvSpPr>
            <p:spPr>
              <a:xfrm>
                <a:off x="4381899" y="1159390"/>
                <a:ext cx="1866646" cy="174714"/>
              </a:xfrm>
              <a:prstGeom prst="rect">
                <a:avLst/>
              </a:prstGeom>
              <a:pattFill prst="dkVert">
                <a:fgClr>
                  <a:schemeClr val="bg1">
                    <a:lumMod val="65000"/>
                  </a:schemeClr>
                </a:fgClr>
                <a:bgClr>
                  <a:schemeClr val="tx1">
                    <a:lumMod val="65000"/>
                    <a:lumOff val="35000"/>
                  </a:schemeClr>
                </a:bgClr>
              </a:patt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pic>
        <p:nvPicPr>
          <p:cNvPr id="66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78FDF274-8F08-4C9F-874F-3AF72D7CDFB7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902" end="1043.2448"/>
                  <p14:bmkLst>
                    <p14:bmk name="Bookmark 1" time="1615.7283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82975" y="254876"/>
            <a:ext cx="609600" cy="6096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4A2D5F93-03E8-45E1-A6CE-FC4558A95172}"/>
              </a:ext>
            </a:extLst>
          </p:cNvPr>
          <p:cNvSpPr/>
          <p:nvPr/>
        </p:nvSpPr>
        <p:spPr>
          <a:xfrm>
            <a:off x="3117567" y="2932965"/>
            <a:ext cx="441360" cy="2711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rapezoid 67">
            <a:extLst>
              <a:ext uri="{FF2B5EF4-FFF2-40B4-BE49-F238E27FC236}">
                <a16:creationId xmlns:a16="http://schemas.microsoft.com/office/drawing/2014/main" id="{E73CC219-0BC8-4F12-88FF-EA64393B3ED7}"/>
              </a:ext>
            </a:extLst>
          </p:cNvPr>
          <p:cNvSpPr/>
          <p:nvPr/>
        </p:nvSpPr>
        <p:spPr>
          <a:xfrm>
            <a:off x="3194479" y="2729996"/>
            <a:ext cx="264112" cy="211869"/>
          </a:xfrm>
          <a:prstGeom prst="trapezoi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A37F2A-C379-4739-ABDE-38278E865F93}"/>
              </a:ext>
            </a:extLst>
          </p:cNvPr>
          <p:cNvSpPr/>
          <p:nvPr/>
        </p:nvSpPr>
        <p:spPr>
          <a:xfrm>
            <a:off x="3499942" y="3353402"/>
            <a:ext cx="441360" cy="2711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rapezoid 69">
            <a:extLst>
              <a:ext uri="{FF2B5EF4-FFF2-40B4-BE49-F238E27FC236}">
                <a16:creationId xmlns:a16="http://schemas.microsoft.com/office/drawing/2014/main" id="{6CEDCE5F-1529-4A28-9DF6-52DED15A0471}"/>
              </a:ext>
            </a:extLst>
          </p:cNvPr>
          <p:cNvSpPr/>
          <p:nvPr/>
        </p:nvSpPr>
        <p:spPr>
          <a:xfrm>
            <a:off x="3576854" y="3150433"/>
            <a:ext cx="264112" cy="211869"/>
          </a:xfrm>
          <a:prstGeom prst="trapezoi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D09A17F-F262-442C-AD98-C9CCD411FFAA}"/>
              </a:ext>
            </a:extLst>
          </p:cNvPr>
          <p:cNvCxnSpPr>
            <a:stCxn id="67" idx="1"/>
          </p:cNvCxnSpPr>
          <p:nvPr/>
        </p:nvCxnSpPr>
        <p:spPr>
          <a:xfrm flipV="1">
            <a:off x="3117567" y="3059057"/>
            <a:ext cx="332814" cy="9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3BD6696-31DC-4F40-9727-EFE4E4D10CAC}"/>
              </a:ext>
            </a:extLst>
          </p:cNvPr>
          <p:cNvCxnSpPr>
            <a:stCxn id="69" idx="3"/>
          </p:cNvCxnSpPr>
          <p:nvPr/>
        </p:nvCxnSpPr>
        <p:spPr>
          <a:xfrm flipH="1">
            <a:off x="3657600" y="3488988"/>
            <a:ext cx="283702" cy="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BF35EF4C-430A-4B0A-96EB-41A2CE5A9E9C}"/>
              </a:ext>
            </a:extLst>
          </p:cNvPr>
          <p:cNvSpPr/>
          <p:nvPr/>
        </p:nvSpPr>
        <p:spPr>
          <a:xfrm>
            <a:off x="10141422" y="1445721"/>
            <a:ext cx="257989" cy="25798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21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1" fill="hold"/>
                                            <p:tgtEl>
                                              <p:spTgt spid="66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mute="1" numSld="999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66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66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3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22" presetClass="exit" presetSubtype="2" fill="hold" grpId="1" nodeType="withEffect">
                                      <p:stCondLst>
                                        <p:cond delay="3800"/>
                                      </p:stCondLst>
                                      <p:childTnLst>
                                        <p:animEffect transition="out" filter="wipe(right)">
                                          <p:cBhvr>
                                            <p:cTn id="27" dur="2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19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9" presetID="42" presetClass="path" presetSubtype="0" accel="50000" decel="50000" autoRev="1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animMotion origin="layout" path="M 4.16667E-7 2.22222E-6 L 0.13789 -0.00047 " pathEditMode="relative" rAng="0" ptsTypes="AA">
                                          <p:cBhvr>
                                            <p:cTn id="30" dur="27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6888" y="-23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1" presetID="42" presetClass="path" presetSubtype="0" accel="50000" decel="50000" autoRev="1" fill="hold" grpId="0" nodeType="withEffect">
                                      <p:stCondLst>
                                        <p:cond delay="1900"/>
                                      </p:stCondLst>
                                      <p:childTnLst>
                                        <p:animMotion origin="layout" path="M -3.33333E-6 4.81481E-6 L 0.01615 4.81481E-6 " pathEditMode="relative" rAng="0" ptsTypes="AA">
                                          <p:cBhvr>
                                            <p:cTn id="32" dur="31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07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1" fill="hold" grpId="0" nodeType="withEffect">
                                      <p:stCondLst>
                                        <p:cond delay="39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5" dur="6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2" presetClass="entr" presetSubtype="8" fill="hold" grpId="0" nodeType="withEffect">
                                      <p:stCondLst>
                                        <p:cond delay="44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1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22" presetClass="exit" presetSubtype="2" fill="hold" grpId="1" nodeType="withEffect">
                                      <p:stCondLst>
                                        <p:cond delay="5600"/>
                                      </p:stCondLst>
                                      <p:childTnLst>
                                        <p:animEffect transition="out" filter="wipe(right)">
                                          <p:cBhvr>
                                            <p:cTn id="40" dur="8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799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2" presetID="22" presetClass="exit" presetSubtype="4" fill="hold" grpId="1" nodeType="withEffect">
                                      <p:stCondLst>
                                        <p:cond delay="6100"/>
                                      </p:stCondLst>
                                      <p:childTnLst>
                                        <p:animEffect transition="out" filter="wipe(down)">
                                          <p:cBhvr>
                                            <p:cTn id="43" dur="7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699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5" presetID="22" presetClass="exit" presetSubtype="4" fill="hold" nodeType="withEffect">
                                      <p:stCondLst>
                                        <p:cond delay="5000"/>
                                      </p:stCondLst>
                                      <p:childTnLst>
                                        <p:animEffect transition="out" filter="wipe(down)">
                                          <p:cBhvr>
                                            <p:cTn id="46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66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64" grpId="0" animBg="1"/>
          <p:bldP spid="64" grpId="1" animBg="1"/>
          <p:bldP spid="63" grpId="0" animBg="1"/>
          <p:bldP spid="62" grpId="0" animBg="1"/>
          <p:bldP spid="11" grpId="0" animBg="1"/>
          <p:bldP spid="11" grpId="1" animBg="1"/>
          <p:bldP spid="48" grpId="0" animBg="1"/>
          <p:bldP spid="49" grpId="0" animBg="1"/>
          <p:bldP spid="50" grpId="0" animBg="1"/>
          <p:bldP spid="50" grpId="1" animBg="1"/>
          <p:bldP spid="5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1" fill="hold"/>
                                            <p:tgtEl>
                                              <p:spTgt spid="66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mute="1" numSld="999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66"/>
                    </p:tgtEl>
                  </p:cMediaNode>
                </p:audio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Vagges</dc:creator>
  <cp:lastModifiedBy>Chris Vagges</cp:lastModifiedBy>
  <cp:revision>7</cp:revision>
  <dcterms:created xsi:type="dcterms:W3CDTF">2020-03-27T15:49:21Z</dcterms:created>
  <dcterms:modified xsi:type="dcterms:W3CDTF">2020-03-27T16:20:35Z</dcterms:modified>
</cp:coreProperties>
</file>